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3E253-5C84-6A40-5DCD-271161B99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CFD030-2633-1E50-0225-6A094363B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1EB02-7825-D46A-8451-C321414C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D55F-3445-4D0E-B656-FE48897A5F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7E5DE-900F-BA99-8A51-E5691BA6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1750A-3C24-C001-7EC4-CE77BD4C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F2D7-650D-4A20-9A01-806A6D1F3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98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5D21F-9E3D-A407-6A6D-8C6A60AF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5C54E7-BECE-2180-D1C5-CA134E5D6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6CAA6-E475-F77A-0B78-84CC6CE0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D55F-3445-4D0E-B656-FE48897A5F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F1A65-2C7F-E2B4-46E1-110A7C12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14E5B-B66E-7E63-7D1B-664B81EB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F2D7-650D-4A20-9A01-806A6D1F3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79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1BE961-DF44-8F6C-8D73-4ADEEE19E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5C6B8E-1E28-2C09-B93B-071AD8576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E204C-DCF3-80D8-3AA7-49E84CC1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D55F-3445-4D0E-B656-FE48897A5F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67370-7D46-9989-827E-7B8103F5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BB84F-FE12-19B6-1829-5368F9BB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F2D7-650D-4A20-9A01-806A6D1F3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03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79F7F-A9B2-627D-94C4-68E97856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71D66-0F80-D163-3383-5A5EFADC5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AD713-B467-D633-D03D-2C166FD4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D55F-3445-4D0E-B656-FE48897A5F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2AEE6-95C0-97DA-45AE-CDA8A3DA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261E7-AFA5-6B78-9113-161B21DD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F2D7-650D-4A20-9A01-806A6D1F3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15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99500-C292-A2E2-0806-F0870CB0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5B7F0-0672-1A8A-9E56-3B8A92F53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395C2-173F-3888-B928-9991404A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D55F-3445-4D0E-B656-FE48897A5F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7C587-FCA5-B0B4-C5FD-29F83371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60192-8FA9-0198-2576-BF3E9898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F2D7-650D-4A20-9A01-806A6D1F3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2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6380C-EB7D-EAAE-6176-3566BFF4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86CF0-802B-A0D8-8727-37C2FCC5C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28E3B9-9BCC-4DA5-F11C-548E893E1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AF8000-EFB1-C878-2DAB-EBC0037C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D55F-3445-4D0E-B656-FE48897A5F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37834-B9CA-F256-B6C1-CB56A2A2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C8C1D6-5AE1-13D7-440B-553CC6C7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F2D7-650D-4A20-9A01-806A6D1F3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02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39151-66C8-B640-8416-880384ACB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C1166F-34DC-164E-52BF-3166AE4C8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331C5-DE15-7EFB-05C8-1AABF1689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90E849-29A5-32C1-DA9E-0489B6100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8E95AF-ED90-437A-FA03-7BA8DF8C9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5B9736-FAC7-60AD-46DB-3FE0A7A5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D55F-3445-4D0E-B656-FE48897A5F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5F1CCA-73CA-2C65-280D-BF3F3FA0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10C7CC-5178-B8B9-1162-69870C76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F2D7-650D-4A20-9A01-806A6D1F3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1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24FB5-510F-5B75-9D74-FBEE8C0C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59C0CE-25B1-BC43-2679-43E39819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D55F-3445-4D0E-B656-FE48897A5F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91FD08-0758-A11E-3239-5AD85091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252B0B-1A01-590D-F963-6B5C74E6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F2D7-650D-4A20-9A01-806A6D1F3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4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FC7508-06C9-79CC-E2A6-DE25FAC2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D55F-3445-4D0E-B656-FE48897A5F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554BB8-062D-0EEB-D1E2-C6BFDF3A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972A9A-A768-CC4B-7220-E8D37EE0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F2D7-650D-4A20-9A01-806A6D1F3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78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CE999-B5E6-E4CF-5FDB-3F73BCD8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9844F-76F9-582C-B72C-B70570D2A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346B86-CEE6-520E-7046-6A54BE21C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F87D07-7882-9036-8D29-344AB421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D55F-3445-4D0E-B656-FE48897A5F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48CCDC-FFB0-07B5-376A-4EC07A1E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43AE43-F43F-30F4-ED0E-E93690AA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F2D7-650D-4A20-9A01-806A6D1F3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64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8C5D9-9433-2B11-2E77-4A7BCA5C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B44D78-E297-633C-99AB-D44F5A93B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7DD148-8AD3-2F46-5126-902E6EFF2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E6190D-3EB4-9BFD-72D4-E714A58D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D55F-3445-4D0E-B656-FE48897A5F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825CEE-AEBB-9D95-12FC-893129AB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5A29E5-7728-F06C-0315-C82B876D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F2D7-650D-4A20-9A01-806A6D1F3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35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CAF501-2EAA-8805-C3F1-375DEBB1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9CB078-B5CD-12BC-D0C7-85BD0BB28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7DB9F-F833-3D4F-C529-8F8AA5E89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FD55F-3445-4D0E-B656-FE48897A5F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2B923-44E2-8178-9B76-BC801059E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6B7D77-5A0E-1B32-6598-50D93D814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BF2D7-650D-4A20-9A01-806A6D1F3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3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4818" name="Picture 2" descr="12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2024-03-10T22:26:26Z</dcterms:created>
  <dcterms:modified xsi:type="dcterms:W3CDTF">2024-03-10T22:26:26Z</dcterms:modified>
</cp:coreProperties>
</file>