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3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5CF13F-664E-CB55-2635-E74C9CBF8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F9F89F-47F3-B117-AA4A-655D385F3A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0E4532-C6FA-48D7-4E56-C3318A7B2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B5A9-D69A-43F3-9AE9-8300D0A128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6C6795-5EFF-3167-EB61-16C484426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6D7B9D-AC8E-9BB7-92CD-AC89D43CA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3ECC-3885-4978-8938-521C76BCB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409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B76DC-E488-DF70-88A6-980254934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B11EF7-E21D-4EA2-9C40-E9AAB929D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A375CB-4ECD-A8C0-55B3-E0B50884C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B5A9-D69A-43F3-9AE9-8300D0A128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6A51FB-9AF7-1455-BEAD-A73ACF06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809CEF-449D-269A-5628-0A756C925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3ECC-3885-4978-8938-521C76BCB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698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718852-0586-9717-A2AB-EC6F1303FE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013101-D57C-77F8-5E69-825C62961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B1628C-ADE4-E269-8A99-2516B27C0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B5A9-D69A-43F3-9AE9-8300D0A128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EE8FFD-DDA6-F93C-06BB-7CF810E27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D4CFDA-DCB6-0FCA-82BB-4E14704B9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3ECC-3885-4978-8938-521C76BCB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37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4532B7-6EC2-A1B7-5641-E93A6BA46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52973F-4C73-DE02-3555-6867D1A45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6210F8-AF89-890E-31A5-8533F538C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B5A9-D69A-43F3-9AE9-8300D0A128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6C27DF-0B1C-5E33-C93E-376D0B28B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14BEB7-030B-686D-A2FD-0E901648E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3ECC-3885-4978-8938-521C76BCB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21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6ECF19-EE88-19B3-5358-492ED7DE0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7B63CC-D60E-905A-D8F6-0FF187847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D8DF1A-D19F-E523-62C1-BFF9904B6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B5A9-D69A-43F3-9AE9-8300D0A128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78D18D-BA5F-E0BC-7087-364F56D14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22D27D-CCFD-F816-C185-D93C5FB26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3ECC-3885-4978-8938-521C76BCB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230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398F07-24F6-D35D-9EAF-0198D7CDA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BA9BEB-512A-CD11-1B3B-32C59DAF8A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839A99-DEDC-8DC9-D7C1-B9A7EA6D6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73D2D3-F7C4-D8C7-2600-E6E613C13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B5A9-D69A-43F3-9AE9-8300D0A128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818CBA-69AC-1B89-0C00-1D1245D11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6A8F5D-131B-EAB1-DB16-65E6B7A50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3ECC-3885-4978-8938-521C76BCB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458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79DE9F-E9D8-382C-DF0A-44E309566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9036B7-37DF-BCCC-F9CD-AC9D047F4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EE49C6-3A2C-BE4C-B12A-143329E58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C7C675A-FA28-52E1-BF86-BDED5FEE8D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F844D1-E209-A7BB-B519-D80EC12BD1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C291BC-64B5-47E8-B792-423722BA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B5A9-D69A-43F3-9AE9-8300D0A128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533757-86DE-F910-22A2-142D1C2C3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6A4DB2-DFCC-BEB7-0D17-9E3BABBA0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3ECC-3885-4978-8938-521C76BCB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250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2BCF0-B855-C804-FE45-F7A6868E5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6AAAFA-2E9A-8E7F-5FB7-57690B5D0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B5A9-D69A-43F3-9AE9-8300D0A128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6515FBA-011B-D146-7158-AD79817FA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975EDA-64BF-C9C8-EDAA-7F0FA4098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3ECC-3885-4978-8938-521C76BCB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6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8E3512F-74F4-DC22-C088-C2004E835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B5A9-D69A-43F3-9AE9-8300D0A128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F73B93A-E693-D18C-DB80-0058FDE1E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57C2D2-DF7E-8711-DF42-7BB8704D9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3ECC-3885-4978-8938-521C76BCB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759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D5507F-E864-2742-34AD-D8EE87E48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D668D1-C348-9051-9802-DF58E8DE1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777545-16E3-F809-1B99-B12FDE5A3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ADEC98-03E0-B86F-0160-1870FEB45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B5A9-D69A-43F3-9AE9-8300D0A128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A48D7A-6F3F-86DB-6FD0-CA328D86C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6C1017-4243-ADA4-6EB1-EAB7E14EA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3ECC-3885-4978-8938-521C76BCB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42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CE663C-CBB1-265B-92D0-EA2E387E4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B81330-5915-D937-A67E-EDCA9CDDC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97136D-25EF-18A1-FBB9-2B40AF673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BC1B4E-094D-AE4C-264C-B57F9E183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B5A9-D69A-43F3-9AE9-8300D0A128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17C28C-B547-3FF7-D749-B2B118F55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3D82D5-7EDD-2A7E-876D-50A02D794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3ECC-3885-4978-8938-521C76BCB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24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DA327C-4571-5EF0-F784-95D9BFBAF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CEF0EC-539C-D9A8-CDC3-C9EA49170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29666C-1814-2F75-34FB-5F65D7B6F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B5A9-D69A-43F3-9AE9-8300D0A128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26798E-412D-3F56-A2C7-3F46F47F8E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18C1EB-C5F5-FD98-65F0-5F2F7127BF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93ECC-3885-4978-8938-521C76BCB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640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5842" name="Picture 2" descr="128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378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2024-03-10T22:26:31Z</dcterms:created>
  <dcterms:modified xsi:type="dcterms:W3CDTF">2024-03-10T22:26:31Z</dcterms:modified>
</cp:coreProperties>
</file>