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B10D-76A1-B527-3263-8815BDBC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C775C-BD4B-2F5D-A479-C3234326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C809F-4063-3198-B64A-42E06136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E9E13-003A-F6E0-74ED-35468CE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B9A26-53B4-5375-9FF0-67B9CC72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435B7-B33C-5796-B266-EA62B96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0145A-98A9-19C6-380B-A7DC26D2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5F3D1-2C00-F464-2A49-10C0BD3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82AC-50B0-2B13-A6E7-51B8CEBB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D07-7D80-AEF2-118F-68605CF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D87256-7053-6720-5E73-9C8E41B75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2A034-C283-FB69-4F2F-E4136C47B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2AD8-F1B1-5E4D-7A7C-2B3CF688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FB92-D3E5-49C3-D1DC-6D6F737F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7F535-7389-F224-3F5A-FA0EE2D5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0C85-C9AE-028F-7666-2A8002D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2F18B-8102-DB69-4683-370C72E8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0C8AB-6ED0-92E2-0B3B-EE14E52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2A97F-A7DE-715C-10E1-11CC66C3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45CF2-6BFD-FA31-802A-D64135D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B7EF-2CAE-7396-8949-BD86316F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62A12-92D0-C70C-A603-3D439D41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574BB-FE40-8ADF-97FB-18BAA881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6F77B-5659-3A1A-FE84-16C9BF38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DE58D-5FFD-F23C-45FD-D6F93DE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E596-50EE-5C42-1C82-43338CAE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86B6A-4781-491C-069A-1729CA36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85617-60C9-4D8C-C7D2-BFB6A1139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AEC73-F522-0418-E42B-2C0411CE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A2BB2-0BFA-CDBC-B385-F912EBA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A3FD7-E8B5-72E7-31B8-AF9200F1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5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9168-5B9F-7220-C6DC-23C0F89B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874C-55F5-7DEE-3756-AC33549B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0F3BB-6A24-99BC-E90F-FEE3700E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192BA-6828-48C5-6EBE-ED0758B7A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7D752-B0A2-F409-CC08-9FD17BEB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CA3B09-DAC0-9874-5832-FD201EC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37A800-3104-7186-F1DA-0DBFEF2B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A04C5-9683-A98C-88EB-ABF1F66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BB4E-2A53-CDA1-0B09-9C4DCFA8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BFA09D-6655-8191-3429-CA7889EC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356D7-FF0E-FEDA-2792-12A29DF6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0E486-DB9A-4416-17FB-88EB16EA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4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1BBF3-2455-C7CE-9A56-1F55FC4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995C8D-A556-CD2B-0306-4A4FFB58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75B2D-DC41-09B4-76AD-4D562D7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C16C-52EA-09D9-AFD1-702F41AB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3F0FC-9D87-A2A5-76A2-2E90FE6A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9F71E-593A-7946-B013-4392B2E2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0C39D-3179-72DD-2424-80504DB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2368A-98B8-39E7-EF82-9F118C5C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DCC3E-3C63-FBE4-EAE8-B20B653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4349-2392-1B44-2DFD-8AFE2D93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AA53E-1FCF-5CEB-4225-90ADC6182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071C2-D890-AB72-52CD-A3C267342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4C5AF-2E26-EDF0-8BE5-0322FEF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4A3A2-3BB3-BC92-3CA4-F95E551D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99616-7FA2-F0BB-760C-AD0E98C3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34CDF-4ACC-A3BB-D81F-57E03C8E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3D760-A52E-9FB8-2097-579D134F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3C5D-369D-62BA-27F8-B571D64AC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B5904-465E-6806-599C-CBB6A7916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DF4E-C5D5-E4A4-30F3-6B28E777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9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38" name="Picture 2" descr="1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2024-03-10T22:26:47Z</dcterms:created>
  <dcterms:modified xsi:type="dcterms:W3CDTF">2024-03-10T22:26:47Z</dcterms:modified>
</cp:coreProperties>
</file>