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8CE2-3DB5-D45A-B7CA-9E647FD17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262690-92DE-D56B-10B7-320B007D4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F20BB-43B0-DBD7-5CCE-A4107FAA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8BBAE-FB8D-D7C6-2915-0C90998B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4611C-306D-53A1-A2BA-1E026900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5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0ED28-3F6A-09FA-6D5D-2F21347C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49F01-2D23-4C56-54C6-DBCAD234E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8E65E-1940-EC6A-1881-27FBB83F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5503A-4DEC-9E74-D933-366C2DD0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D49EB-5D92-C4B4-1031-9A475AC7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F819F-3E87-D096-B2FC-2BF31CFC4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3ECB5-3BF0-8609-9B09-909619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7C8C0-A109-EE4C-246C-031AA3AC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C737B-10FB-80C7-6C34-7006E824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1CE2-7C13-A099-CE3E-423459F2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F10AD-1D1E-A63C-94A8-84FFB29C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DD987-08AC-C660-B151-300166BC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AA384-8D83-9781-9B0E-D44E93B2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66730-434F-9BC1-2AEE-4F5F7041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F9641-BC30-B4C6-FB08-AAD6EC1B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5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1ED27-0347-3D24-7EC0-1814B060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570F5-726D-3DC8-FD9B-EE9DF173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17669-62EC-1119-1389-8B412672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67FDB-104B-74FE-C891-6E7E1ED2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2ACFD-FBCE-98FF-59ED-FB9A7735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1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6281D-B3A8-F2B3-93C6-01B9E1F2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A553B-A58E-27A4-41B1-EA5706BAC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FFA83-CD9B-8F5A-FD97-153B73A3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986C1-52DA-C5EB-5B03-4ACC3A4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9FE0E-5F0B-0678-4A7E-60E29EED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48C1E-7CFE-12EB-85C3-B4413DF7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8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65F0-6A32-B50B-3847-365A3467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58D4F-74F8-9210-FF54-136EF14A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B6F42-5E61-6440-CC2A-01707C25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BF05BC-4739-D909-420E-8DED1F29F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F926C4-39B1-24EE-6540-371888A7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8060E8-CAFC-79CF-DB42-50552AC8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745F6-EF3D-64C3-EF03-4844180D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B2843-C7E3-094A-7BCF-427788C1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2521-BCBB-F99C-443F-F33CD8BD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DCE6A2-E868-B162-5E4F-419B3C6F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1D1DDA-21BA-C768-97FD-3D9CD378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8CD4E-BA0D-3FE7-9E44-296839F3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24D5E3-D4BC-8516-FEFF-0B5EC9FC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24B977-C941-591B-0507-F39EA7EB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A4A97-B329-D1AA-EAF4-3D9A73F6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EDFD3-5124-F38F-AD27-EA363086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B3206-98D0-3A22-E808-D1DC7ECF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71817-5119-5422-A4C0-6AA4761C0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1891D-2427-F668-452C-243A4A79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AB42F-3067-D28A-F815-CF7108C3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66608-D683-FCA9-2BDE-CB192FD5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548C7-DE47-97F1-1FCD-A3A70116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2E248-1FB6-C8E9-2F6F-3A1A889BB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0DCB0-D77E-A650-BF96-22EDBEFC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EA537-D98D-0D73-D8E0-A534CFF2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59066-D03F-9998-DADC-93B7C0E9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16D0C-6819-A3AC-D269-185EC746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2E71CF-4E6A-71D0-42CF-94D64316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25707-83A8-5ECE-334C-BBF08B23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9D7EC-4B45-A4CF-ED80-E28539B97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BD32A-24DA-6329-BAF2-305FE1E68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445BA-36B5-6477-A0A8-6E4C5399F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2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62" name="Picture 2" descr="1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2024-03-10T22:26:52Z</dcterms:created>
  <dcterms:modified xsi:type="dcterms:W3CDTF">2024-03-10T22:26:52Z</dcterms:modified>
</cp:coreProperties>
</file>