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C9907-A0B0-6C9C-FB56-3E381F0E7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A33141-BE7E-C94F-DB79-73DE49369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5437C-0724-EB5F-F447-53C3A425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4310-3219-47AE-B5F0-B03BEB3724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8BECBC-1122-4CE0-430C-A789BE5D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425204-4DE3-B7C0-26BC-2E0A5F26F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59B9-668C-4DA9-A6EF-F44F8F483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7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98F3D-F5D9-9BFD-5A09-5CF52C2B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FAE6EB-760B-0854-6D67-EBAE3B924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4C3172-31E7-FCEC-F867-60B847B3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4310-3219-47AE-B5F0-B03BEB3724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000DD1-7EAA-AF5C-FB10-BC8C68CA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10033-C33F-91FB-06D6-7826C3C1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59B9-668C-4DA9-A6EF-F44F8F483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89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82B338-6A27-5B18-F3D3-ADC819D1C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CD4DB7-1DE2-B9E3-E1C5-91893BDEB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46784B-1899-B86C-0B61-0B4F7183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4310-3219-47AE-B5F0-B03BEB3724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55781A-0DAE-B2C3-F414-EB353234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B739A7-2F9E-6F48-8524-EA518234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59B9-668C-4DA9-A6EF-F44F8F483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73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690DB-11D8-1343-84F0-14EB65C2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5F1822-042E-212B-F020-2307082DE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98864A-50FA-AE4C-CDBA-06D721B9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4310-3219-47AE-B5F0-B03BEB3724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2EF0F4-EB5A-A6C1-0F2F-D6413A1A7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78578A-26E8-B0E8-F6F6-3C2E6EF2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59B9-668C-4DA9-A6EF-F44F8F483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219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3FEF2-6B62-1C85-9240-EE8041DB6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216EAB-EC7B-551C-F425-1FFF3F8A6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9D8A70-75BC-689A-F266-7BF9380E4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4310-3219-47AE-B5F0-B03BEB3724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484239-DCCE-6CAA-ACDB-A0DC679E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BAB0A-C574-B2D3-F35A-A7D79D32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59B9-668C-4DA9-A6EF-F44F8F483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54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EBA3C-3B0E-C7D5-43F4-39070CAF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C5F3D-B4FB-88F8-5C8B-49FB0F455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0E9CA5-249A-DEA9-76F8-BB4E76D98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0C5768-7275-347A-24BC-F5EA1885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4310-3219-47AE-B5F0-B03BEB3724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2C402D-47E7-C3B6-B897-D30F4960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44943C-D9BA-097E-7974-CBCF52CC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59B9-668C-4DA9-A6EF-F44F8F483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40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76044-CEBB-3B72-BF3F-CA5B8130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C40F61-113B-4336-7A88-2B2AF4B00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DAB76A-B09F-B7A6-9BFD-834163B71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EFD95A-ADF0-1E98-A70C-BF3F9D811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789C49-B847-1E98-080A-8B2844D21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3A4575-4190-E13F-7B30-8D3340D35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4310-3219-47AE-B5F0-B03BEB3724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CC68AC-449A-55F0-9CF0-5FC36EF4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460BB1-6599-C607-D12F-82A469EF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59B9-668C-4DA9-A6EF-F44F8F483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08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92E35-31EF-D1E0-C576-5997F86F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914D80-BE01-A9C5-0139-F71E13C6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4310-3219-47AE-B5F0-B03BEB3724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02B2E3-6223-86B0-55AB-93CDDD93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301242-3D9D-117E-6808-BEC0806B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59B9-668C-4DA9-A6EF-F44F8F483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4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FDE7CE-D234-19F9-5808-1C7F689B4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4310-3219-47AE-B5F0-B03BEB3724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1D3F40-09FF-656F-009B-846843D6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E4E43A-D8D4-42F7-9C1A-59A44EFD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59B9-668C-4DA9-A6EF-F44F8F483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52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DFCC8-92C0-F91C-ADB9-4C3B2091F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E3F72-0858-EE5E-E602-DD7B8FAA7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371E47-65EE-3093-F905-6705D2725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73E632-DB59-BDB0-441D-F9BC94EB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4310-3219-47AE-B5F0-B03BEB3724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7EBB28-3289-0D95-C103-8DA82C08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D838ED-2906-25AC-BB1B-8991C6D5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59B9-668C-4DA9-A6EF-F44F8F483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5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D0A74-EBA1-4CB8-9784-596161648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7E4054-BC34-198F-B64A-743E64162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5FF95E-6039-9B24-1052-90E43E79C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512CB9-2748-F039-8E98-E83FFA96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4310-3219-47AE-B5F0-B03BEB3724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3DA454-FC98-B45F-FBD1-5007317F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8113FB-976F-D309-58B8-0BF8681C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59B9-668C-4DA9-A6EF-F44F8F483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02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2F6D3F-5C13-D7AC-BED6-E33FA1C4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BD8BC9-BAC5-9DC5-C1D9-AE70357CF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591D7-ED26-46F4-BFAF-BF242C2A0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24310-3219-47AE-B5F0-B03BEB3724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288A5-9A6F-DD77-05C2-F32CDED92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DC5C0B-29BE-1370-516C-A0F3B7645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559B9-668C-4DA9-A6EF-F44F8F483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02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1986" name="Picture 2" descr="12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2024-03-10T22:26:56Z</dcterms:created>
  <dcterms:modified xsi:type="dcterms:W3CDTF">2024-03-10T22:26:56Z</dcterms:modified>
</cp:coreProperties>
</file>