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03BF8-4B12-BA18-FC67-D6D7C394F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CFB583-47DA-E75C-3411-2EF50A725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8F5277-24BF-238D-B0E3-FC14EDD52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0320-65F8-407F-A2E0-C1D694031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EEE4E-1C35-3A1B-E6C5-01E8838C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B0C74-84DE-675B-BCCC-674FFB63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79E3-94B5-4E40-B6D8-965E3DADA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61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01578-F15C-ABD8-F8A1-19D0FA62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CCA36A-1267-A7AE-0F95-6E808AA60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FEA26-20DD-B3AD-E625-FD6835F5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0320-65F8-407F-A2E0-C1D694031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C4788-C994-455C-3776-AD012436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8CB5A-F9B1-4D15-0F9C-8A714ACF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79E3-94B5-4E40-B6D8-965E3DADA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8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F91564-F5DC-9D51-92E4-234AFC9B7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D2B70C-30CC-B6E9-0F05-6B01662B0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85A4AD-F356-3159-E412-DC5DEB7E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0320-65F8-407F-A2E0-C1D694031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33CF0-7DA0-542E-9FB5-EFD9825C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B4CAD6-F36E-9287-E5F4-0D9DE6A1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79E3-94B5-4E40-B6D8-965E3DADA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24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18B42-5A47-44CB-6EAF-3DB6F5A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F8D77-40DA-22ED-876C-95B324203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57D4F-1F52-E908-17C7-578CE6F3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0320-65F8-407F-A2E0-C1D694031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89D4F-9AE7-A85E-90C2-A7268C3D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3F14C2-72C7-7DD5-051A-6C743514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79E3-94B5-4E40-B6D8-965E3DADA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8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07829-347B-53F9-58DF-C6C0CD75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C7F5C7-50C6-790F-8680-6DC0250F5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D135D-2A42-F747-F06C-BF7860A6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0320-65F8-407F-A2E0-C1D694031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4989F-2EF0-4EB8-EFF4-B9D33CB4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942E5-54FC-0ADD-01CD-764D725E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79E3-94B5-4E40-B6D8-965E3DADA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75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BF605-A5B1-F5D6-B331-EC0B28B1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312F4-14D5-5548-CDC9-46A9DEEC3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62D69-4E4B-0D5B-0F7C-B963E02D1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9B3463-BFA7-ACF0-696E-69CCC562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0320-65F8-407F-A2E0-C1D694031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5ED33C-D912-D1DF-A0A7-51CF33CD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6135B6-0001-9DD9-AABD-BE3737F9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79E3-94B5-4E40-B6D8-965E3DADA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49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25DE7-DDBB-C026-F0B8-0F7A89AE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E9FC64-5BA9-11F4-CEC4-55DF729CD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1C6200-A0CC-8FAE-5944-6D36C5A54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99A0F4-84C0-69E6-82A1-D9B6BA056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D13B93-7C1C-0145-A760-C9449BA95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CFAC49-3307-319F-7A23-CDB4CDA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0320-65F8-407F-A2E0-C1D694031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D07241-6F2A-D855-45AD-DEC5A8A3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6B711B-0863-7150-6C23-0A456835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79E3-94B5-4E40-B6D8-965E3DADA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42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45FBC-0D1F-BFF8-BC7B-250B00F5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C478A8-B5BD-D19B-AF93-89E8DA47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0320-65F8-407F-A2E0-C1D694031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8E902F-BA56-CA0E-6910-5ECAEEE7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6E1DA5-50E3-6E07-CAD8-DF756DA6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79E3-94B5-4E40-B6D8-965E3DADA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0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2012EF-7922-AD58-0E71-686FDD7A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0320-65F8-407F-A2E0-C1D694031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B236C4-E6A2-8C1F-9E4C-E5EAB619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C1AAEA-3AFC-BAB1-E620-42CE29E2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79E3-94B5-4E40-B6D8-965E3DADA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2B694-439B-1DCE-C03F-BF2571E1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D42DD-661A-63B8-F041-6F855B3F2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699FFD-C271-A433-9A20-E6BD16014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D80FE3-5CCB-BCAD-4355-64F8409E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0320-65F8-407F-A2E0-C1D694031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41DC76-F89D-725E-4684-A7EAA8CA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C2F73-5894-03A5-1B82-F0CED3BF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79E3-94B5-4E40-B6D8-965E3DADA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53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D2669-315E-1CFB-BF9C-4E3977DD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62A6E9-6824-1209-61BE-F7C0BFA84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9B31F1-15BD-1EA4-CFCE-326D70034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1500D1-B8C2-14A2-0130-FF47208C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0320-65F8-407F-A2E0-C1D694031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BCB8C1-97F2-9D64-D35C-81D66B8D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D7FE94-0ED8-A1CF-41B5-99325EBB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479E3-94B5-4E40-B6D8-965E3DADA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75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2463D1-94A5-7609-169B-C1A463D8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BF1AE8-B7AD-ED3A-3AF2-3FB1FB73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1B901-431E-D1D4-8F9A-5F381196F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A0320-65F8-407F-A2E0-C1D694031A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7158FB-E76D-9DD6-4401-A0340CFE8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1FCBD-DA67-85C6-C706-7CCFD1922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479E3-94B5-4E40-B6D8-965E3DADA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1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5058" name="Picture 2" descr="12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2024-03-10T22:27:09Z</dcterms:created>
  <dcterms:modified xsi:type="dcterms:W3CDTF">2024-03-10T22:27:09Z</dcterms:modified>
</cp:coreProperties>
</file>