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D1FF6-596C-0FFE-9ADD-A923C152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8B0B5C-D863-41B4-800D-3BEEE9087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E2DCD-2560-5879-D983-17EBAE8A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BDA92-A7A5-4CFE-D31E-28AAED8D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61496-8C12-7A21-134B-C90A869F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FD871-A06B-888E-4CB9-E1FB43E0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B4ABB-5D87-6D16-3A58-6797A8663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5215F-6E8E-2388-AEE3-608751C0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60509-C0C0-3BEE-EAAA-AF8B5DF9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606F5-3BF0-7E8E-4A24-C6FD0785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A8CC73-328D-A647-3376-D62F1206B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1989F-F710-6319-E71E-29457E247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8E46E-DFFC-444B-C9C8-430CCC2F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49A8-E41C-A7E6-D497-34A936CE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D830E-AD04-8C65-49A8-D3B6CD99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8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137F-0A2D-908D-8F48-062167F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F33F3-52E2-95A0-3F56-6CD18EDD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C2B83-0730-1C6B-B0C0-9378E64E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1EFF-BE11-949E-367C-5D7BB103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7DE3F-5980-086E-7BD3-990E9C28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6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7EA9-38B0-AA9A-D7C8-7D875603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1900-3548-4413-22E7-75227582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63C47-5AA1-49DE-21C9-ED836D35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F7293-6541-088B-88EA-A30179DC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63672-2EFA-C5F8-12FB-B66067B4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D0636-53B2-D516-8B84-E94C91E9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DA563-7C96-3609-A4A2-E4AB4C81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7073D-9907-C7DA-B0C9-6E60C23B3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DC975-11E2-AF27-DE9F-09F23AEB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E2C93-753E-F7BA-AA82-FA0EA044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C16C3-FB55-7E23-DD92-6905D84D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7857-01E3-8EF3-9215-BE8C733D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1A4B1-0BAD-A758-FBD8-E21DD04A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DA4003-E24B-017F-35F0-945C537E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44501B-F507-EF35-E663-24814096D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A99E0-D274-0D7E-8293-DD60C64EF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28DF94-8F17-9CF0-99A3-1955DF7E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83904F-CD69-1EDD-41CF-553E869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1A4A5E-0348-3345-4C61-2CEB751E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3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67F72-D6AD-A1CD-A312-359EAE1B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298AA-A2AF-6A51-0AFD-68D4649E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CFB62-1010-3013-3900-0739E1D6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F21838-9D5C-D8C5-1868-A4DCC35E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7FE27-5938-9A25-778A-6BE70D4D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6D473-6DCE-7B2A-AE7E-1AE0618F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753F5-1E06-1C73-6D82-8376C0E7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6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490CE-9400-CCDB-3B2B-A83106CD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76DC-0E32-C76F-BF8B-997BA1F0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63878B-B6DD-379C-71EA-664249879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01688-121D-920A-B542-02E309A1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B2CFF-4898-4367-3339-EC311636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AFF48-8009-3D21-7ED2-BB66A402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2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FBB8-F33B-733B-420F-A187DA45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85E164-5539-C1E2-F681-FCD398628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F138A-30EB-F89D-3B52-CFB402AB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ECF0D-7251-2BF3-967D-FFA7714A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41C29-E212-5C04-B3FC-6F9A3671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97D75-15A8-2269-4618-CD9BF04F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8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6F6000-5960-4391-51C0-0A5D9025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E7547-BD5B-4157-7625-1D460EACE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B5B69-37C7-E8C0-C5FE-F05590B7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C7C4-977D-4195-8452-96EC12BB9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089E3-494C-9CB9-23B5-66FFF39F8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A4F58-519E-D1A8-78E8-1D698BE6F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C1EC-5805-4333-BD51-CE2AB297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6082" name="Picture 2" descr="12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2024-03-10T22:27:13Z</dcterms:created>
  <dcterms:modified xsi:type="dcterms:W3CDTF">2024-03-10T22:27:13Z</dcterms:modified>
</cp:coreProperties>
</file>