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E219-41B0-38D6-9153-217E0DF9A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F2F9B2-BCA9-19FD-0CC0-896287BD9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89D1C-ADE8-B175-29A1-4F1219F7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38C53-BB3C-CE43-EABB-EBAAA4D1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6AF68-7D69-B402-0103-9937537B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E0F42-E6DE-0793-16A7-8ACB75B2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8A9143-3E75-FAC0-E963-8E841027E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B7AA7-8870-76A7-5E90-E25CEED0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90880-8E38-E6B9-0560-1C52D9E7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CB60A-08C0-597F-B743-30D816CD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0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72020-31E7-BA84-D28B-2055F3D1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C8C389-0462-84C3-4F1B-DA9ACD794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2258E-77A5-18A0-5DF4-221E90E6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6733E-8011-0A10-8DC0-3973AA4B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C399F-2D4A-59A2-DACF-9A553428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5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9CDCD-E057-7914-25A9-486896D7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A2628-A8AD-F580-BF9A-7E0FCE3B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7C3D5-B556-31FE-141B-8206EE58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D061D-ED20-2A38-2B8A-03FD99BB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B0F68-1F8A-746C-DBD1-8A7C82E8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6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FB42A-C7E5-066A-6464-3E2D6EBB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7231D-7C87-4FF4-ABE1-40B807F66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6127F-C70C-50F7-2ADB-8E7F8A5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B4276-5C28-952B-F7AD-01CE4896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B030D-E08A-CA34-9F3C-EC921B0C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5F3C9-15A7-BA4A-BB82-252D53B4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0416D-AEF1-39BE-37DE-4EA6EC04E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C29481-EF59-8184-6759-3459B0442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99622-D08F-8664-FBD5-C8F7BBEC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680F17-D5E4-D1D0-5434-770991F3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4D528-8918-6B7D-F195-817C2344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8C3F8-47A4-AC5E-FD78-CEFFC48A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68C8E-AE20-9BF4-7C4A-E2E17554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E0A0F-62E7-F554-6B59-5D224BCAB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100567-83C6-CC4B-41DF-1216920FE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F7E195-B1EC-4DED-1BA4-26A302932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B5BEED-8615-78BB-2A2E-130C0E98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72DEEB-12C0-B394-5CBE-B8BD449E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8C3DD9-9DB9-B843-F503-69C3ACC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6A8A-C423-9C14-6559-1DE99E1B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02B470-0A2E-9D56-10A7-00506FAB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0F0FA7-A35D-341D-536D-9404E82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D0DA4D-C74E-49C3-ED3A-E21A1150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7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F21990-6D10-A3D7-8356-94E008E0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C8348-C7DD-0DCF-DE9A-16AFFF5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1FFB3-128B-F854-26DD-403FB3AF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2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AA666-ADB1-4498-9C40-9861DB87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7F683-881A-47C9-7A5A-AB42BB1A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17F9A-E328-B009-D4D1-D036D8646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35894-0572-9E68-04FD-E2E3CF77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02C0F-9EB3-C76B-1C2C-C9DE2801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C1618-E2DD-A506-1397-B44CF20F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1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24C0B-05F6-5E1E-AC4A-A9A700EB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30E22D-75D5-2887-B08C-5A1339A1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F1DFB-E202-871C-43BA-013BE5F92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7CDB3-9ADC-2792-808E-ED8B62F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C85B4-C66A-53F5-5B99-EEE321D8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C985C-404C-641C-8C85-38181E14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E596F1-4078-1D30-B767-4DC3178E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CADCC-5B7D-89B4-D9B2-FED31A60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A9FFC-79A9-EB7F-F497-0A428B1A2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65E66-C93D-4C18-9401-28980BFAFA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243B2-767F-8041-7EB8-A2F1FF6F1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BC41B-A5B0-F21A-5974-2697403A7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67CF-0D85-42B7-9B30-C3DDB06A5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0178" name="Picture 2" descr="12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2024-03-10T22:27:30Z</dcterms:created>
  <dcterms:modified xsi:type="dcterms:W3CDTF">2024-03-10T22:27:30Z</dcterms:modified>
</cp:coreProperties>
</file>