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0AD8-CAC8-9CA1-41CF-54FA3B8C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0DD2B-6F26-BB8A-DF77-AE57B0B52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9F922-5529-F44F-7400-1D41C953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C3E22-5713-C9E4-5D99-90B9CFDF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E6A3F-B900-1732-77BB-F5C24959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DD39-8A6C-43A1-4436-0A45804E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BDB15-503D-CA07-82B4-E2EA1E12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DF2F-D24E-81EF-64C5-C294C0FB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666A5-191F-FF95-8171-E96631F9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0B34-E4BC-9F21-4954-7A5224C7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4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8A21B-BA14-046B-04F2-7F9DA6796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B5201-1B65-E5B6-C378-446DD031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1C8CD-AC39-554E-6654-60D0928E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D274A-6148-275D-6CD5-6F4B233B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1B825-C695-F27E-6C54-35F18EF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3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ADFD-854E-50AC-E2A3-3221DC0C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222E-928C-13BD-CCC1-538EF19A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FA729-DC5D-066D-C540-17863D6E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0323F-BE5B-78E2-D8BD-087AE5E5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3001-3B4E-D77E-9706-4314E95C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57D64-086D-44EE-5847-32904D72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B36C1-2C0B-C6ED-6A43-9745807F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685E8-553C-025B-61B0-C8B83FE2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7F5EF-6031-51C0-2622-99D458F7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97A1B-947F-102B-49F9-B1FB253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6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41692-2AA1-B168-7A36-B89AB0A9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EB414-427D-0CBE-3ECC-4A84D3328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D2A37-9951-2DD2-5B2A-ACC1A603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22C38-EC86-A6FF-5BBB-FB069E56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49A24-185B-FAC2-AF93-C3BD102D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8F743-963B-3392-9CF2-6FBA28C4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7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833D-F02A-48C2-72C4-C698C85D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B1FFA-9A17-27C2-1D75-7F7228FB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9B237-F1BD-F7BB-80CC-D43D688F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53345-A983-8026-9E97-BD41B8A23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78D9B8-066E-A943-443F-B5E46A3C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C64E40-EEDB-EA62-5989-8B3334DF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AFA19-3BFD-B7FA-7C77-93CD6B5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E68C3C-BA3C-35E6-AF66-CEE30B5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0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31FD-9993-66E1-5418-811B000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AE098D-3A9F-9D12-7CA2-FD5118A5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51B5B-24C5-F6F7-61B2-D45668A8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FC946-77A3-F332-EAAD-525FAD6D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176AC-656A-8334-6A2C-99795656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E9BE7-3DC4-9C92-0E71-A827677B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747B7-8E97-3A34-4186-272CD0B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50DC9-7A18-B848-9B1A-B3928FA3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417C9-A473-4527-53A3-C7C652C0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2CE113-8E33-3420-E0F5-2B93E4AF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DE446-E036-9EE7-364A-6F7ADAA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CBBCA-F7E3-86E8-FB78-296E5BA0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9ECD4-53A9-2E5F-55CF-4428C2F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6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49628-FCB0-7043-334B-C9EA05B5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EE1FC2-1649-7406-0F09-C13855F8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6281D-E110-1569-4390-9A36AC01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AC407-0417-4C1F-5CCB-1D065CD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B4C0A-019E-85E2-DAB7-E2EC38D0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BF31B-557C-FB98-991D-670A111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69881-518E-BB71-DE67-7A181D0B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3AD5A-B564-FD26-768E-4036D0D5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AA1ED-8F11-840A-FD92-148353B7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15B96-E3E7-6959-FC7D-0971B424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A376D-2CC9-EDE6-11AA-68F8E0DE5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250" name="Picture 2" descr="1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2024-03-10T22:27:43Z</dcterms:created>
  <dcterms:modified xsi:type="dcterms:W3CDTF">2024-03-10T22:27:43Z</dcterms:modified>
</cp:coreProperties>
</file>