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EEB95-8D88-054B-EC6F-01010C01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0150A-628A-4D0D-EC2D-6566D78D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DF3EA-42E1-E6D8-8C6B-8FE446C0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4994-74EB-A126-8089-E4869E2B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6D31E-9B9B-2851-DB16-E8E296E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64A9-600B-3C5F-19C0-69C0C5CE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CA62A-1678-4703-8EB4-66EFACE1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F789-194E-B805-56D7-98D34C0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7AF68-10DA-F1C7-3C36-183CC18C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691FA-DF4D-1F87-7751-9C06636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431C2-F48F-380F-BCF8-764B6893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F993E-F892-D6B3-FC47-EA51BAC7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BD8A-F13F-9520-E1C4-CCF633DE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AC94D-D3DB-C989-03D2-0999023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32CA3-DD95-42B8-E9F5-8E8A7AD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061E-F412-ACEC-A573-9364B3B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8DA7A-D2C1-BD60-B82E-860796F3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20F12-5F65-BB47-6E4E-6E1E629D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36726-54BD-3EF2-69A1-6228AFF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BC504-1254-916D-181C-A54812AF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354E-D159-A0AF-9C26-5A7B3041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0020F-AD75-465C-EDAE-B47C4DC1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EB70-2BD2-2C01-E354-61DD293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B4FD-09DA-2967-836C-723D0D82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700E1-6F29-B164-4D2E-26991A64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EA23-0131-2B0D-2328-1C0A5F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E3D3F-9150-8CBF-3A53-05FE6DF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3856F-A1E7-BBA5-DC9B-3EA8D7F7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2A805-14DB-33F4-BB7A-BD386CB1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475D9-5712-22FA-3A09-F22930FD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A6DA0-817D-66BC-9383-7B850297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3391-FD21-BEB9-B6FC-3FC6E8C2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46370-F300-9114-85E1-94F68DB4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5F082-30E9-385C-90D7-3D8A24D1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3D13C-5714-5A32-E79A-28851225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087E3-5753-A73C-F262-0EF2F6F8C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A1EA0-40BB-46A5-FA7F-26E3AC66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2ED11-E800-7A5C-3C26-88CBA6A4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3619E-BF4A-958C-7B19-FD89F828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18F7-4DD7-BFE0-53C0-8D0FFD12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E6DB3-4FB9-12F0-0FF1-379AF8FF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3B99C-C5FB-DA11-E52F-CA668EA5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26061-DFD1-D588-2D47-87CE1AD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8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94C67B-C887-C76A-4589-4C82AB6E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6D826-CAE1-FA42-95AE-1481367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B76BF-D2F0-5ECC-EEA1-6927085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621B-392B-626B-A680-8BF284C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2CA2-870D-FB44-8C25-D29A4013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26BDE-F8E0-9A4A-DE27-7ABCC0C8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14946-973A-0D43-558D-8F45BBF4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5246-9C9D-4599-B6D1-FD33D89E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36840-89B2-4711-BF7A-EB7F9508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9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E78-C4A5-8147-68D6-36307344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C5EA3-1AD0-DB7E-3193-4E67C3A7A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12C9B-DECC-5BCD-DEF7-F0F72A3A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B2DC2-3DAC-355C-29AC-E6BF6C99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18119-164E-E089-7008-18ABF52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9D331-C69D-CA8F-0B39-A2B95F1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EFDCC-1035-6D1E-DF5F-0A52AB0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D1025-3642-105E-307C-67487275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C6A22-EC14-BCAA-A4CE-58BA14B0E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DA298-406F-8C09-3AD3-248DC99F7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A4D6-9747-1E92-FDA5-7E5788DF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274" name="Picture 2" descr="1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2024-03-10T22:27:47Z</dcterms:created>
  <dcterms:modified xsi:type="dcterms:W3CDTF">2024-03-10T22:27:47Z</dcterms:modified>
</cp:coreProperties>
</file>