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05BA-DFA1-9619-4FC3-8C9BF0A5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910798-279B-6A8E-0C7A-F0D32F13C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70966-1A80-7ED3-1B64-5113AEA0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C91A0-41F1-8B43-D09E-54CB7CB8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CA081-031E-ADFE-A7E6-49409FF4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9E97-CD64-91BC-5F6D-F20985FB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70D10-2683-1950-7F1D-92630F9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3CBC1-E08A-0891-24B0-5F0D3F4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19CBF-7D72-A20C-7CD5-BF6280AA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A45D2-90B4-8C07-4308-9221BBE7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D4D6C1-A2D8-A29C-3D17-F32B05ED1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40A79-237A-2EFD-7ED7-6D41BB9C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99B54-EB8C-259D-4021-0028609A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60C54-7067-9D34-CDCE-32A2F159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7C478-D037-62D1-6B82-AF2C551C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ED8A5-8982-2446-BA30-225B4CFE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56A63-23E7-2B43-1D03-25B3A099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21DE1-52B3-57C0-B21E-69CE114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073B1-B0EB-3D8A-2C89-76FDAEBD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8CCF7-50FC-ECD0-7508-0D2D6CDB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8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050D-9EFC-494A-7521-371C9192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6E6A8-F492-E1C8-EB23-CFE44298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78D23-39AE-556B-CFB6-CFEE7F31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E0FBC-02E5-08D7-E95E-30F00C0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8D936-FEB9-950B-5AA8-857FD05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5BE3-5720-6151-A17B-E4DFFF1A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39AE7-99B9-A763-92FB-D50A42E7B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FCD17-6354-CFAE-0227-E91F26C8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970E8-454B-8860-BF2D-FF00F060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082BB-5834-9B6D-BF03-E4365C5B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196D4-8A1E-63B3-7DA2-B144B47A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4E800-D61F-5403-AB0B-6C3E2BB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D0093-D2C7-1AD3-8CA9-90DA1522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FA7F6-F184-4FA9-964F-0AAFCDAF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7B514-B1A9-9A0C-A3EE-FA698683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0720E-6B44-FB72-CE94-59BBA58FA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C9147-8D08-1712-293A-9D1AA7CF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8D2E2F-5578-54A5-2E62-C637038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9CFD2-B86B-AB32-ECBD-103C048C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A5EB9-2805-0605-B52F-FC8015F5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BB51A-88DB-DAAB-09D6-5CE6E56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7DB50-F227-DC8F-CCFE-01E36E01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332BC-1E96-8550-AFAF-23AB6542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45171-AF64-2E6E-FC12-7B0641EB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12711-B816-9AE9-A226-CE344725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5CA53-27E2-E844-C254-BDA51B56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2A73-0FE8-B03E-C624-9F37F3E7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D3807-0049-967D-D0E9-9E86871D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3244D-9DB2-3E91-AEAD-47CC4E92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0707C-9C32-B828-8DE0-C459A0B6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2B30B-4880-D182-64FB-EF02655E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80E17-C9ED-BFA7-5700-4FBB50B2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2026F-F1CB-A244-A6F0-5DA758AF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12CE1-CCA3-0E41-28C9-3628C90AF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0376F-8509-46E7-925C-B44F0E75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96DFE-CD2F-B9A8-9B23-BB172840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30425-471B-324B-7B60-E45706B3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49116-9BBD-5191-5763-15262120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835F0-9846-C24F-8BE3-1EB7160B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A008E-F6F7-A897-6129-6661D15D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0632-6333-0D14-409E-2D3A03C64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A94E-9187-41B7-A5A4-79BB41683F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E7335-08CF-9F96-F3C7-6449F2625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01419-D3EA-7926-6966-0B418F4A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0B46-C4B4-46DF-ABAC-94445164F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322" name="Picture 2" descr="1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2024-03-10T22:27:55Z</dcterms:created>
  <dcterms:modified xsi:type="dcterms:W3CDTF">2024-03-10T22:27:55Z</dcterms:modified>
</cp:coreProperties>
</file>