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1EC0C-2964-D6FF-47F2-D4FF1F18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B8EAE-A3F5-5251-F826-0735772A9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A6FE-BF86-EAAF-EA8E-31090CB2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F79C-EB1F-18F3-C9A4-8B81F03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3165D-117C-30B2-6E3B-BC659CCC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1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DE4D-0233-78E2-E2DA-04B71CB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24B3C-29AD-6C45-EF67-903201C1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D5E40-D942-801E-BFC3-A586A467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CAB83-9A4F-6725-BCD1-D624B839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B2848-E05A-E4F7-D4BA-E5D32C27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4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AD7A1-D878-A538-683B-185B5A9C0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578E5-BA18-BDE0-DA0D-7C1FD37C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3E125-AC89-A02A-DC34-9B82254C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DF2C7-E841-0B41-56FD-AD75CD79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4CD13-EE7F-4685-2DEB-7C144AF9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7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E763-BD0B-0BB3-32F3-74804063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A6C53-ED94-D00D-4D21-9580AD5F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FC1B9-48BD-4124-6D84-E96BFE3F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A60FB-64E5-D3E4-7A54-478C58CB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6FDF6-3729-CAA1-91CE-34BFBFFA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8A24-8CE8-EC88-F506-A9DA33AA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B3A66-CC1E-24C9-2444-DABA319E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9F121-74B5-A44F-96C5-ED1127B1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963A3-BC86-9A13-76D7-8C882A94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40FB5-1C5C-9FE9-CC32-8D41E01C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3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6791-3249-E9B3-36D4-1739FC31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0EF5E-1CD4-4DAD-F54C-B00128C2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C215B-5F31-C06A-B5E2-6756F735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46E7A-3259-DA01-406E-77DC6EC6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2DDDB-D513-FD63-A595-1FFD074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DE0C2-6CE4-773D-5293-B0B1AEB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1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DFB35-10E2-310F-DF39-19AECAC0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28E74-BD4B-E0D1-970E-6B83D093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996BA-2FF5-3D72-014B-99BF12BA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E02EAD-B5AB-E984-1624-3740BC7DC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DAFED0-13F7-AA1A-7CDE-5F04F500A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6DD98C-E316-3A09-B401-02C44C04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B339BC-336F-1BBA-80A9-8B5A65AB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3047F-2D8D-1A5F-C65F-12E4B9E6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6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96A47-FFA3-541E-6362-A05AC55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17518-846A-8EB0-24D0-62673B2B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CAC68-56E1-B3E7-7244-160D87A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D5EB1-9F70-0C41-ADEC-ABD89BB5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839DF-423E-5ED5-22DC-AD346E6B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5BEA94-EE39-62B4-F954-237F156A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DD7D59-91DD-08FD-CFB6-72EC6D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1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6195-A7C5-BA59-A1F7-C07989E4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42A9E-3706-A776-7BD9-DEDFD386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6F82F-9794-B124-C75A-31CDB08C6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B527B-FCF9-A1A5-6C00-8097318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F6069-0FDF-7BE3-CA9A-77A4B06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AE37-93A3-B940-DEBF-8C933BDC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2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74CE-3442-08E6-096C-ED2833B0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25F6DA-1DCE-5663-17DC-D6202EBF3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4B1E9-3D68-0E5E-794B-A4F962329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A345D-522C-7115-47FC-E9F1D58A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9ABD3-1363-2D9F-CA11-A4041D8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0599-AE62-AEB6-9F68-695385A7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0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9D82CA-D379-18CA-C0B3-832150E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BBE1E-78B2-6B42-4EDE-EEE7BC57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43C1-4073-D10B-DDE6-54D1A0121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FEE95-F2A4-68E9-D352-DBB3B12CA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1C25F-A961-8C04-F3B4-3B5CEDEE2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7346" name="Picture 2" descr="1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2024-03-10T22:27:59Z</dcterms:created>
  <dcterms:modified xsi:type="dcterms:W3CDTF">2024-03-10T22:28:00Z</dcterms:modified>
</cp:coreProperties>
</file>