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965CC-4467-3AE8-5DDB-10D20ED9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242F7F-D447-3319-E67F-D2F1963C1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59AAA-4FC8-6DD2-17C1-6F9AD80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8B12F-EC4F-DE41-514E-3EDAC019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345B9-D176-4D36-D0F7-3B0520B1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A843F-BEB5-623C-4A61-15D00E3C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B417A-354B-99B3-0C2A-A5384B609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77B5C-9CCC-8494-20B7-0028E05B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0936C-7D9E-16D6-9035-DFEB06B3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0826D-867B-F95E-83D0-99FC90AA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35D16B-00D9-D509-9E8B-89BA2C9E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75318F-3819-0E14-67F1-0128C2052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8B49F-F170-2D19-C2FE-6C85A85C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6CDD5-A595-B94C-4638-A6DB46C4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CD56A-D135-7038-0E09-36691B8F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0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7D416-2438-E517-E5B0-A04421CB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9A525-677F-97F3-FC5E-4D8B05A8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2AEA8-C4C9-D418-6F64-A032746E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2427B-F850-AEF7-CAD9-A847796E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21C40-A46E-00A4-837F-66512955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8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3516A-7C22-3A87-044C-2939DA33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0F398-929D-84D7-F123-19767C14B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D093A-E917-947D-B62A-BB54358F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E313A-1DA3-9DBE-1A7F-A9B99ACB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C0060-0683-15BA-AF21-C7A36614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D828D-4D3F-3BAA-4FA1-2BBAB595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1E372-8D84-2925-7EBE-670586B0B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4A4EA4-26D3-821A-AC6D-D71D39E24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363977-9991-21E9-6C75-DD9B6AA7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9E57B-1210-CD45-2814-C246B73B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0459B-4C0F-BE44-4678-6087030F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6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8FFAC-5F61-2853-A791-C6B33BFA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7F230-3C69-E2C8-61ED-625E624BD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F2CFD1-FF67-9DC5-CCBB-DFAC5C9EF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07E7AB-2062-0204-5A04-B05AC7BAA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BAA89B-471A-220E-AF00-6043411DB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ECF325-E367-5C9B-62CE-AA89B05F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74398A-1163-6972-F580-C13036D4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4BED50-CCAD-4829-885C-2484DB52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944EE-3E52-AC14-5DE1-D18AF58E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04818-5E92-98B1-E736-1894E301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ED3C9A-95D2-7142-A4BF-476783F8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7A1935-A0FF-7028-B5A6-CE68E4A0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6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FD1A35-3168-3F2F-90FC-42229DF1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56E15E-38EB-34B4-A4DD-C3A73E0E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CD9315-E7A5-7C1F-10D6-9312419B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8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FDED2-86B4-265D-34A9-60EC9463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782BC-02E2-D5F1-DB92-62DEA476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7CA145-659D-827A-139A-CBBBD232A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4C030-887A-2074-2E07-7BAC4ADC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EA9B6-50CE-3339-608D-032A6285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C01B1-9775-30C6-E2E4-497D3470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1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CC257-45C3-AD97-5BB1-14BB5751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4BA2A3-839B-175E-ECBE-BE7995DAB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88F9F-1B78-9DD0-A7E0-1163F29B3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4BBB9-11CB-A41E-F75B-D6010687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C0B7C-D24C-07C4-30E5-15F3D1E1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CE88F-5227-46F1-9F87-236D8F5E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3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DA7267-4CAB-E5EB-9704-B3CCA4A3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17714-BF2C-C16F-E2F6-D1ED1A8D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6B7F0-25BB-04DB-B742-5351FFED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B1D85-4115-6301-547F-461AE5A1D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6309-0231-55FF-1781-D482B1BF6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0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8370" name="Picture 2" descr="1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2024-03-10T22:28:03Z</dcterms:created>
  <dcterms:modified xsi:type="dcterms:W3CDTF">2024-03-10T22:28:04Z</dcterms:modified>
</cp:coreProperties>
</file>