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BD9A8-84BD-66D1-F965-5405471FE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2805E8-B39F-0E5E-E4F8-B2C0DA1B6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690F44-6525-4B07-81C0-C860DB275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8537-7069-449B-BCB0-6E75D1D8FC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7F3A4-B2A6-1635-DB86-5004147E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D78C1F-91FA-5957-827E-871D79F0A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93C8-E2B5-4FA5-B962-BD671F2AD5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012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F8DD6-98C5-C5BA-44BB-8922CCD2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00DDFF-1F79-AE75-DBC5-7AF5EE8E3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F924AF-3B4B-5D93-FD31-A43AEE4F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8537-7069-449B-BCB0-6E75D1D8FC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605AD3-2783-3764-31D2-95270106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2E39A2-F444-21C9-5150-D8BF2430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93C8-E2B5-4FA5-B962-BD671F2AD5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11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8618B6-070F-BFBD-2353-947F4D2F0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9F21BC-9D70-8070-7694-3AFDC522E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7459DF-911B-C84D-A516-C9DC852FE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8537-7069-449B-BCB0-6E75D1D8FC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B28854-9A08-B99B-E8BF-70D3C505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21E1E-1162-6F95-FBA3-BB684FC1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93C8-E2B5-4FA5-B962-BD671F2AD5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85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F3CE4-ECCF-2E99-A5D1-E0C22A78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81F28-ADB7-48DA-F886-5B53F6102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F9AA93-91CD-70FB-45D2-C8846CE5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8537-7069-449B-BCB0-6E75D1D8FC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4D9E0-5FAB-AAE4-C0F4-0A2BDB8A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38E134-3E4E-B6BF-A722-7BD43545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93C8-E2B5-4FA5-B962-BD671F2AD5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52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624C6-36E9-15B4-E77B-A786BFB2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EC2F2E-AEF4-FAC2-D506-B8B726508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2FA31D-7E4F-F16C-C4F9-40BDC479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8537-7069-449B-BCB0-6E75D1D8FC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7F67B-18D5-F783-D246-C7C21A2F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5F72F2-7A8D-236A-5229-4E734759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93C8-E2B5-4FA5-B962-BD671F2AD5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81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C9B83-467B-BC19-A6F3-954B4B926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0BCCB-758F-5B9B-29A8-335E2AFFD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1AE68D-9060-F1A9-46A5-C294A1CAD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F3C6CA-5A29-FF94-8BF3-6A9290C88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8537-7069-449B-BCB0-6E75D1D8FC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FB2745-3062-A13E-6C66-EF47D4D14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2CFE4C-2550-3F8E-95C8-94D49FBCA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93C8-E2B5-4FA5-B962-BD671F2AD5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82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9A666-A58E-1150-7114-53E796798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A649E9-A608-A4AD-56E3-C88E88B41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8580ED-8951-5FB7-8C9E-9E35A8664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C03A42-B1A0-EFB1-6B6A-DE7ACB2E0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1BCAB3-A538-0E23-1A7D-432831EE1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CE9798-23D7-0751-ECA2-2B037CBCE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8537-7069-449B-BCB0-6E75D1D8FC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CCFD2B-EBCB-4831-CE96-3296CF87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FB122C-1D90-EB32-FBE0-FC38D4D6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93C8-E2B5-4FA5-B962-BD671F2AD5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77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ADBE2-FB39-9C6F-DC7D-F9D1A247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6D26AD-9E1D-95F0-867D-29BFDCD7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8537-7069-449B-BCB0-6E75D1D8FC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7FEB6E-E5D9-7456-CB3D-E6D40A91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27A24F-D216-2F0C-8D96-70F73D53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93C8-E2B5-4FA5-B962-BD671F2AD5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1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F24D68-ED9C-D2B5-3AEC-1B7F28199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8537-7069-449B-BCB0-6E75D1D8FC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318173-33A8-EEF2-FF93-BC0BD2FD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B5F433-F9AD-90B7-8720-0AC94F55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93C8-E2B5-4FA5-B962-BD671F2AD5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81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7F609-93BC-0560-DA3A-22767B907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5FC88-24B4-58B9-02E1-7810CAA3E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AB3985-C845-9149-FA96-B2C8F3120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501356-0DC0-9B6F-2178-99D94BE7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8537-7069-449B-BCB0-6E75D1D8FC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A1758F-E452-DD46-ECC2-C65A334C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BCC58A-738D-0295-F35C-94F639F5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93C8-E2B5-4FA5-B962-BD671F2AD5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75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B9203-0968-EDBA-484C-C2B178F2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5BF072-E505-15F4-5300-96E6067E0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641173-FF49-60D6-893C-A3FD51EBD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B10BCB-106F-300D-6D35-45592BB0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8537-7069-449B-BCB0-6E75D1D8FC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1A56ED-8772-1514-CAAF-C444F467C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226985-6ACB-B90D-14CD-CFB5DF66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93C8-E2B5-4FA5-B962-BD671F2AD5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95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D2E535-B472-F5FD-227A-8D6EAFCC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2DC3F6-DD6A-24EC-03FE-70E0F0C9E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292183-D0C1-285D-A4D9-DC3B26795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A8537-7069-449B-BCB0-6E75D1D8FC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B9EE47-C4C4-DF0A-BFFA-B4155AFC0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6DDF76-A885-4BA7-4A09-D2A99B63F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193C8-E2B5-4FA5-B962-BD671F2AD5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0418" name="Picture 2" descr="13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443" name="Picture 3" descr="130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2024-03-10T22:28:12Z</dcterms:created>
  <dcterms:modified xsi:type="dcterms:W3CDTF">2024-03-10T22:28:12Z</dcterms:modified>
</cp:coreProperties>
</file>