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9305A-BC16-DE1F-B510-2538EE898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C0804-0AB8-8E42-E514-18847D97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2730B-1922-DE58-876C-F7808AF1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D3A04-BC34-047A-2BD4-22425101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444D6-EB01-E4BA-B3FB-EE736F89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6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82068-85EC-89B4-4CB9-944761C4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5B5C1-DE5B-B59C-CD06-806F2EB3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9A809-12C1-79F9-63CF-CF48A9DD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F0F1D-EE6A-88E9-EAF6-18EDF962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02298-DE14-5F3C-3C48-3D1DA880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B31F3-FBC2-3852-4B71-7FF50256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814F1-0A1F-B24D-B14E-A50F53E9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01087-982B-A09F-D8A5-5591D621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71B9F-6A59-F526-7979-AF8C00D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B968B-DCCD-54BB-A76C-8D37A64F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1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7042-0D8C-EA3E-CE9B-15E9542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36C7F-1220-B500-BD4A-FD3564E9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F418B-C809-03B2-0EC9-588C247F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FF1D3-0688-FCB1-79B4-A230233D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4AFB2-6D68-64BF-0944-40E204D9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0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783EE-5866-7114-3D91-E2B4CDE9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84C8C-4D35-BC47-F3F5-66B152BA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BA03B-9818-26D8-39E7-FFB024E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AE344-445E-CE5F-B21B-CDD5CFF3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A45E-1E32-CE92-EC8B-AA299674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E88B-7702-7F8B-A100-FDBD8A6A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21F93-7C96-D0E1-5A85-CFD1069D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1CCFD-A150-EAB8-814D-28813B371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BB0D8-D9BD-1135-EF9E-7064743B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64F9E-7349-9C73-C723-88C0386D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A9128-B824-CCDE-BE90-0451F58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028F0-6726-7573-7934-86B1B566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36A03-5D6D-F975-772C-7A70D149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0724A-8D34-B3B8-2F9B-AEE0F76B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C332C0-7CEA-FF21-78A8-175ADFB5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008D6-0E67-DDEB-1090-A0A888124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678F0-E744-65B0-8C0B-D6501D2C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4E163-7CC3-1668-FF69-B3C56E2F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C85F2-DF10-5FF1-D848-CA589CD6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4CB0-934E-6F5A-B2BD-C8D6A31D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991A1-DA5A-54C2-F957-C948C3F2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3B686-15C5-E420-2061-AA5A249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4223B0-7FA2-3915-6829-40B0DA0E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9F7D3-278B-C03D-DAD2-4377F59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3AFB6-D265-04C3-AFC1-2741281E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FF825-666E-3050-B8E6-A1BCAB3B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F766-E638-F75F-2460-FD1380A8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B16FB-9B68-D4F7-5627-DEDA57D5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48EB2-1A38-ADC9-3E61-BC5944F0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7E2AF-C946-4C5C-A3E5-FEF47880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6F624-816B-2766-28A8-3B6C5E3F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DC756-0F84-6247-DDF3-AB6228FF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D4DB-7463-733E-FCE3-D2A61244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30673-6D57-07A5-B792-A91D1EBD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A8173-3047-5F83-F2A8-7F108183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EAA00-A181-E81C-BC71-3A7B334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39C47-76E6-1882-950E-872C12AE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2A644-86CE-6319-C58A-D31749A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80734E-2158-2C99-72A8-2D6313BD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AC7BE-5B6F-87C0-2A65-507C17AA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8E4A4-E7CA-852D-E3B7-434773D44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215A-576F-416A-B88A-2475F9079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5F7B9-4CA9-DEB8-3BE0-E65B2FDE6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108BD-20D0-D346-E428-5798F3C1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C32B-A6AD-43E7-883F-9AB9B530B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42" name="Picture 2" descr="1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2024-03-10T22:28:16Z</dcterms:created>
  <dcterms:modified xsi:type="dcterms:W3CDTF">2024-03-10T22:28:16Z</dcterms:modified>
</cp:coreProperties>
</file>