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A0BB1-5915-113B-6CA2-48FD8FFA5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B073A-DFC1-61FD-C68A-FE83E574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9D463-C813-DFBB-84BD-667DAB05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19C4B-6E77-DDA7-2F19-48D540F2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05C02-823B-EB9F-358C-0E45D67B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7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FD040-3CD0-7FAA-F219-B39F2219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99D1D3-DD59-C239-7710-3FCBEF6E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201E7-4163-08E5-48FA-9BBDAC3B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B1F32-A882-4D86-3A09-5E759545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8C797-EF15-BAFB-83E5-90B71D8E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C8B6DD-7B9A-B79F-EAAF-31D7E7274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A8847-CC14-552C-BF4D-00724A71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8EC63-C90F-C317-2814-F7C7515E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5545D-8A0D-1603-6957-2B318063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B4128-EDAE-D151-83CD-E2950C51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7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7D451-027A-1414-B2DE-411F55F2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C8A10-0923-D3C7-3B90-C91258FA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59161-890C-45C5-F520-F5917D33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1761A-0AE4-5B8F-5C17-FE15342F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D0E9E-C7DD-3D1F-FB14-AA852D7D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6C86-A618-D9F3-FDC2-6D1CA9BB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A2072-97C7-6167-DA04-7FD8D317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6E396-F265-C64C-1537-1724FA42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4F1D-57EC-7EDB-0532-A9073047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61650-2C64-E185-A00F-FEE2E160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4EDB-DA00-5CCE-4E3B-F6F6CD0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9B4A3-7515-9E1A-6630-1B94A60A9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A2B79-7B1D-ECCA-D32C-F016FA0C9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A9FD5-F406-2881-E761-C9B86C78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52C70-6C14-5EA5-69AF-818B968F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8AC75-1A36-54D6-8643-DF555C14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4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1A05-4FD9-1159-27C8-E183EF4A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9E84D-9302-45FD-99E1-DA3F5A70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9CEB6-3296-ED0F-12A0-7F2B44D9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328D5-1575-7A84-8248-63E2B663E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FC12-789D-FAC3-EFBB-6AE62D2C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6BB64E-7D66-1FB7-D1AF-29C917F8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1ED3A7-16ED-8A34-FBBC-5955A615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E2D955-33A2-0A82-22B5-65B88305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0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14314-F4EA-E531-378A-A112A575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5CBE9-CCBB-943C-527E-E160D310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40D691-B39B-CC63-82B1-A2826F2C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16B47E-B81B-E25A-2BE5-B44A0708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16E92F-AEC5-FB9E-AC90-64B3F749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85AA7-A89C-EDF1-B857-D7BE3C0C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5F018-F513-09D9-E908-80318DCD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1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CEA8-7F6F-1ECE-183D-6AA6E8E9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8A271-5FED-7784-8A8A-2FCBA350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4749C-E0D4-464E-4D1C-CCE075CF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ACBE6-8313-747A-6E75-4C6C971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E5267-6384-BF06-D3FF-A309CC97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9F86BA-FD87-F17C-72DD-73E18BCE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E57F-F770-B3C8-3D94-1A5C3C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C9F6E9-6BE9-BDD6-0815-1E5DF74DE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56825-E881-69B1-C86F-9E233367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C16B9-135E-812F-C2EA-9BEAB8B2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69987-F408-41CF-93FB-38B6E508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F62B0-CB09-6F2A-358E-425C7EC5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40571-8E33-DBE0-1457-FE71F3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308F4-DF51-C4C0-C2EB-69C53D6C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6E11F-2F91-BE0A-8981-4DA9EAED4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7E03-F78B-457C-BFC9-92977FC20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3DE49-C005-44A2-8E06-CF6178C52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9071B-D89A-F971-ABFC-E53ADBA0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EB1D-E8EE-4D94-AA10-195178179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466" name="Picture 2" descr="1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2024-03-10T22:28:21Z</dcterms:created>
  <dcterms:modified xsi:type="dcterms:W3CDTF">2024-03-10T22:28:21Z</dcterms:modified>
</cp:coreProperties>
</file>