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B53D-17BC-4410-1D31-F502C9B67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2C258-92F2-FC50-177A-5DA700BD0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8CB35-C37A-3E33-E254-68D41D41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B38DD-3B14-EA18-2AFB-055ADE5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987FD-9294-5069-C440-444E1364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7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94E6-297C-C683-9E3B-60D3B96F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CBBC3-59AA-A279-010A-0FF2FC20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AD8D5-219C-4F14-919C-0C4D4E10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FAC07-A67C-4C35-3B0F-91C68E0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79430-C13C-6D07-8B91-2BB767E8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2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2D479A-FA78-4F7C-F4F4-4B77615E5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71933-5F0C-6146-C02A-C546483D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D1E51-5845-53A6-E03E-249A6823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FBF45-9B8A-6822-A91A-D5156BDE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8FC66-5F45-D21A-C322-001C5834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53E3B-6FB9-9072-4905-CD193EDD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70F4B-1A95-AD7C-05D1-BF6A31A3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C1A33-8D24-02D9-F8CE-3A5F3752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A911C-4ACF-5DDD-0B54-FFB91D5C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8704-6666-2529-7FD5-DD92CCF3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6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F68B5-711D-93FE-69D1-F319C2D4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446C8-44D4-FB72-79AA-502BDE8C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94A96-F210-F03F-0CDB-05657410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0A0EC-0243-48C0-A421-CB2699F9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BE587-333E-0E4F-2D32-BDAAB02F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37DE-2174-DAAC-9C8B-7715F16E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9BF99-4770-D18B-4D2F-25ACA9403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70EF6-29E5-262C-42ED-8B1A394E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FC718-0E55-3198-1947-F3C0BF1C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E0171-8801-C0DD-79CD-0034A76B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DBE5B-7A9B-2874-9C0C-A6C7D074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4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BFA2B-5D5C-D141-C1CC-AF70E501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698F3-8BD9-AEF0-CDC5-C0F811B5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4D508-03D3-3C7C-C94A-321304809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0AC16-9B0F-308D-1C64-33A87E25C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61ADBD-067B-48AA-9CC4-C6C91F68E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3CF0F-87AF-78BC-C2E9-636776DB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D2C36-97C9-11CC-A5BA-F6B3EBD5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B60BB8-6782-52C8-50AA-EA211D2D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0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6B2D-7A18-70B7-72EB-0FDDF790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3E62B1-3215-B83B-C4DB-40461542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4A408-F963-AA48-2485-C70EAAB8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59A0A-7A5C-6608-FF32-3781C545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4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831ACA-E9CC-CF49-EAE7-4A46C3DB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CC974-E5B1-8D3A-ECEF-902BEC0D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5370F-0552-4595-D75A-C44D4509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B777-9A5A-9939-8B8B-59232519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AAD51-7641-BF43-EC2C-64468B53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F2595-F74A-1B71-430B-0814031B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F2F71-7F3D-7BD0-B088-A11007E0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05B46-93DA-8D76-4F03-882DAAC5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6E11F-1B5A-AB46-637A-8EED5A74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5B564-7BB6-FF30-9B24-54EB5A22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4373AE-AF83-03BC-AD94-C779CFDD2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EE7C5-E6BB-72D2-53A0-6BF66AB3C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85123-D98E-88EC-A75E-AE18F4E6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20805-E85D-AA9B-E199-D0296364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1CC3C-1E23-A97C-4153-F0893430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0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DB7B9-C09A-0FDA-FE34-B1790BF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9017C-B364-A58E-75C2-C5065A41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95FDD-0540-A568-B0DE-E05345816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9E57-EBC1-3DA2-D2EB-34AF0D5E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8311F-2DB3-AF17-E0CD-64DC75E03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490" name="Picture 2" descr="1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2024-03-10T22:28:25Z</dcterms:created>
  <dcterms:modified xsi:type="dcterms:W3CDTF">2024-03-10T22:28:25Z</dcterms:modified>
</cp:coreProperties>
</file>