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FFF3B-B447-7C74-70CA-E9C18A98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75FBD-1E9B-156B-8EEC-19713454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5839-BA74-8FA4-8364-E8423383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6ADCC-E681-F1E3-5378-E4EBA19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64C8E-67AB-18D8-5041-64472ABF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C238-4DCB-AE49-41AA-3A40A2B9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6E9C9-E708-8DAD-B59D-FDD0592E2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EE606-AB56-0621-1A2F-1F5F56AF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DAA1D-39BE-C39A-9139-F930C57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0D514-7213-39C9-F934-2D2F6BF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AC0B1-4FC5-4D6D-DE27-4671F1D8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84B7F-C281-2F61-4315-19DAD658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B4AB4-17D4-A999-6F26-24A4EE1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33A4B-C490-BBA4-D37B-4D69914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0216E-F1DA-52C6-157A-1DEB4650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5AE8F-3B73-BBB9-7058-77B292B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FD08C-F13F-6D24-E5B9-720090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A1903-13EB-6263-DA93-5207E6AD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314C1-4E58-6F40-145B-25D3CF6E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B1E91-93DD-76C6-BB69-A1400B87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C73B-33B0-9E05-D0BC-44A5296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04A37-579E-53A1-ECF3-25539A17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C464C-909F-4A3A-B174-F9EF2CCB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AB20-0442-F7E0-9901-B99E0D6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F2D1-036C-94D5-AAF5-0488F0F2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DDA3-0B2F-529C-A186-AD9A341D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6B13-05E5-427E-3F0C-C2E7F875D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167F1-1795-5A71-B0F4-CFAE3D086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EF533-25E6-520C-BAA7-AFC5097C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D4202-519D-1F4F-9D2D-46CD10F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A3ECF-596C-04A4-A6D5-1D1EB42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0895-658B-B6E0-4762-9099A8B8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5A68-AC3D-5017-5B51-3D012EB2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744D0-0766-6A2F-F70A-FE00C4E5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0018C-7939-DA9D-A991-2E00D2B66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C65F-8D16-949E-77BE-2321ED72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0E9D4-5FB3-5A9A-72A0-AAC1B832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2E073-0DD9-D5BF-7728-D9790A43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0FFAFA-59C3-8596-07ED-8D33A295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3C955-B2C1-56B2-FFDB-D4FAA14A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E70D3-B555-02C1-770D-2D24B53F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8FD05-0F0F-719B-E4D1-700FCA2A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CF5C6-137B-9F70-8BFA-1C8A838C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E50D0D-BCD2-C56F-FE26-B60F6C6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E056B-95B8-6202-C7F1-EDE04AE0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7E714-5777-3657-88E1-D6836704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6C8E-5287-D029-CC27-712D3816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30B07-A586-2A7A-C481-88832E34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40123-12A0-C7D1-219D-105A8552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418E7-59BC-F157-79F0-A080770B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82924-2DF4-CEE8-91B0-96E8554C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DE63D-73C0-6DCC-DB89-5A0EA8CF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7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00FF-5AF3-8150-CA3A-54F3B1B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2F227-4C6B-21EB-E2FD-980FC86D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8CF06-1FA0-FD04-413D-481AA5901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73D2E-FBF5-AF9E-F825-7ACB91AF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57317-9959-7E85-83EA-5EEC42C8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97A7A-4C24-05E4-A153-B012F79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05E59-34D6-7595-E271-F6065D12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B57F1-E00A-22E4-7E98-2D67AB26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69720-A920-D7DB-5A30-D9D942AC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E48-5D1D-4691-B77B-6507E407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992CB-B6F1-CB60-A4B7-C7611E68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35130-7626-DC25-6728-8040DC4C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342F-74E3-43C6-A47D-0F3964E51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0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514" name="Picture 2" descr="1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2024-03-10T22:28:29Z</dcterms:created>
  <dcterms:modified xsi:type="dcterms:W3CDTF">2024-03-10T22:28:29Z</dcterms:modified>
</cp:coreProperties>
</file>