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60ED-C921-00AE-B183-E7773280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56194-8D0C-E7F3-D156-79BABDE0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3CB15-FDBB-F33D-C356-D05F60A5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2D09F-56A4-6525-B7AE-263B487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F3692-AC18-DA23-E49B-136F87AC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6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D44F-5E5D-A7B9-BD5D-5DCC58D2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54059-C213-BFED-D772-6D1A7AD4F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2B627-DF7D-C09D-2A4B-05FFF584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7F25-DD98-8B3F-07F5-BD53BDA3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28B92-2C6A-CEE4-AB73-8D0DB6FF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B350E-BF23-7750-58E4-9F7B23F81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A8A10-F203-AF49-03DB-F820F133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77C93-B2AD-3C38-0DC2-373FFA67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749D6-F3C5-DDBF-10AF-CFE7A9DA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69D4F-79F7-6F8C-86D0-4F1F17D0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CD582-A749-7E69-6637-F5C5D18B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89FA2-9817-8321-DF68-1CAE9343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BC024-E1C4-B366-52D1-B5E068C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A33BA-8C36-4C23-DF1C-27C396A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6012E-98D1-8D3D-38A8-E78330B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B8B7-53DD-0BE6-F891-A50638A8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D6BC8-40F3-E442-58D7-5714512E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F6FF-B36E-E883-E256-E2A3B69C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B113C-C7F0-045A-6E5E-474726FB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87F22-7E4B-5CD2-0E52-B5F35A7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BF27-2396-1753-A9F3-5E1C8143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9CDB6-BD78-BBB0-D924-B9ED3DB5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FE8D7-648A-ADA9-90E3-6AFD6F20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D4950-7F4A-2241-7E23-64326356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27C96-1B4D-F149-1A16-E0B4E50E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2BE56-52CA-8809-72EB-5274150E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A2839-5B5A-9632-A9B1-83BAD588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9F72D-3212-FED0-F450-E3C3CD07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D3D07-6855-506C-9919-B98BCEBFF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078BE-FF40-2FD8-3102-FCEC99CEF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3F0C3-DF14-B54F-DAAB-23FFF0B05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99D20B-106A-D89A-8034-4B6819CC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164CD-CE41-8242-094D-111C7E3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71B27-1728-3F02-C33F-58EFDDFE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A9D41-3E56-F663-283E-A4FBD37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7D32D-4BD5-9EE2-0BE3-603ED795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E28F2-EC52-6A0B-23F5-455CD3EC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B6F89-A2A7-2D7B-2FD1-B2A938B9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6BE56E-D010-73CF-5DBD-FC6ACFEC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79345-5738-711D-2928-98D35FD4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9DEB2-86F1-AD6E-53DA-6762D5FA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63AEB-7BEE-EB99-AA1C-6B2AC563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AD75-FBEA-3788-DF0D-4CB8DE42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D207E-B6F1-427B-489C-069199FE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61CAC-EEEC-D38C-3899-4CC44F1B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66A75-5CC1-CF0F-FF41-110D753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5FCF9-520A-DA5F-46A1-6CCFC183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1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6F63-A8A5-C739-52C0-1E2EFD0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C37CE-4067-8EF7-E93D-8C93D617B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A1B47-A0EE-6F05-E928-8FAEA8B6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82CF4-64F9-37BC-BBA1-4926BF2D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8777A-5856-AE26-F8F3-B79AA537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CA5A7-C03D-CE87-1D58-CFAE100F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92BC9E-16FA-E370-F8B6-AC685E5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9361A-08EF-D5B9-43E7-DDE66BCE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36869-BF23-FABC-77CF-D24E342D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219EC-9B90-CDD9-88B6-E97CD63B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4A9F9-2A1F-6F39-A512-62C627F96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562" name="Picture 2" descr="1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2024-03-10T22:28:38Z</dcterms:created>
  <dcterms:modified xsi:type="dcterms:W3CDTF">2024-03-10T22:28:38Z</dcterms:modified>
</cp:coreProperties>
</file>