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E8D8A-E8D1-ED3E-CA3F-41BB19F0C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0D7EF2-25F9-46BB-D2C0-140A3FBE8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4079B-15F3-8F3C-8BAE-9D76102D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80CC9-B4FF-D9E9-ACCB-59E80DC5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4E1F3-5B49-91E8-EC0F-BDDB558B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6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7D6EC-9F5A-9D13-434C-A66F7FF2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B4492-26A2-432A-E6AC-F42BC0FF7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5FE35-95FF-767B-B66C-3E816CBC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571A1-BC62-9E96-6A15-248CB325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457F2-34C0-3A18-8A98-021C0EFF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5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63AE67-BAC7-22D2-EF73-8A33369E5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77F851-05AA-4DF8-6419-B8DD51D9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76C81-F3BA-602A-F104-B06BF187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C08E3-F295-F606-FFD0-92FFE840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C0C06-3754-14D1-0FA8-36C258D3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2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73B8C-88C5-955F-65D2-744BC835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F07EA-AF42-74AA-DD44-FDB48D85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37776-AE52-1C52-3ADB-D155A4B6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0CFBD-D065-78CA-1973-6AA84486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A5F75-C37D-BDD9-08ED-8E4BC2DD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A5828-D26B-BF7E-DAC4-18740AEF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2F3AC-AC6D-AFFC-5E30-885464ECF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FA470-7D1F-6CCE-24C6-2873AFCC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976B4-441E-B46E-9FEA-C039AA3C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4DDE7-339F-AF98-4AB8-7D0CFF41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7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0908-B9A5-D651-F5E7-F3275672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F01F7-E0D9-3C4B-FFD1-63C7499A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A1FD3-E08F-E204-DAD3-F39C0C6CB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2EA37-91E8-C074-3E3A-1D398F06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1FD74-F3A8-621C-F3E8-58C963D2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451AA-A2BA-54CE-BA91-4616D461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83A62-16A5-C443-E865-C191F0A9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40E2E-FAB3-3A95-941D-3BB19A1E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5FA20-A23F-F1AE-E08C-200D1C6A6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7A39EB-6234-88D0-A98F-C46A161AA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F2CA2-DE50-3FE8-FBE6-0705DAA1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E82601-0551-901C-D2D0-B13CD943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487919-1A40-715C-CDC9-F3122DD7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7E9EAA-53E4-3594-39A1-9EB02328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7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AFDD0-D065-5EDB-E57B-9B56BB8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CC00EA-B23B-EAFC-1CE0-AADD6E35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31AA2E-FA50-B529-FB5A-3C321EBA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A589F1-1ADC-F3EC-1B69-F8BED737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CEF702-D2C9-048B-D86F-9E97B47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5FC6F0-50B5-7522-9404-65B8A861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C5CE2-64A1-79A5-0F72-360319E8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9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E6BC5-333A-3932-3209-5B1F97AF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F2F6A-9B1F-87C4-2DC1-BACF4F55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1C3E3-7490-1BF6-834D-541D671D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E8A84-A084-9451-3970-8E96DE7D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6683D1-DE08-C079-179A-98034C92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4B429-8CC3-CB2F-46A1-1CF77743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23362-365F-CA6B-CF8A-5928D34D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8227A0-5836-44C5-C057-C2601F1A6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BF9AB-D728-DACA-04AD-782C75F1F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1D2D2-C71E-76B7-8078-637ADA53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4DE02-C09D-D36C-3F45-4D8D47E6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A4701-5AA7-7891-2C76-6D746047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6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DB9B66-D536-C9CD-1277-16F3C4DD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C1967-EC27-9743-9194-8904D465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E251B-A4E9-AF70-A692-848919504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38BC-A53A-4045-951C-CBBEFBE14E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1DED9-97AA-42E2-1196-AA7F61D53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7463A-A1F7-ED95-ABB5-35CE7123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8DD2-CF1C-4ED1-BF42-71F1E0DFF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9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8610" name="Picture 2" descr="1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2024-03-10T22:28:46Z</dcterms:created>
  <dcterms:modified xsi:type="dcterms:W3CDTF">2024-03-10T22:28:46Z</dcterms:modified>
</cp:coreProperties>
</file>