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FBF25-AFCC-6DA9-BE53-FD4FC8282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09BA7C-DB08-F00D-6937-E07050406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605496-F58E-58E1-D51E-99F7E254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8986-79EB-43DC-84F1-7EF67A397E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0B7CD5-D4EC-F895-4CE8-D8D3FD9B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12A1F-F159-CB5D-6BD3-9232D50E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9966-48E1-4267-9300-44132383B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64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C798A-2449-3254-CB2A-ED289399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048ACC-9CEA-4C7C-5044-9679136C6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04F53A-FE54-F828-C546-AA2D77809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8986-79EB-43DC-84F1-7EF67A397E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BEAF2-5C62-06B1-9B8F-1060B066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F8FA33-B483-3369-B8E4-DF12FFB7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9966-48E1-4267-9300-44132383B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91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3D2D04-DCA0-4DE3-7E56-A0DCC45F8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4F1AA8-B1C6-8A41-A38C-772EB33FB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FB61C4-AA88-7B5F-990D-AD522B7D3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8986-79EB-43DC-84F1-7EF67A397E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FC7CD9-A0D7-B86D-E080-D80C0D4B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98BEF-9882-1D6D-DEC1-1BAA788C0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9966-48E1-4267-9300-44132383B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41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A3B9D-515D-6FC6-8AD6-49E69200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B31E2-9AE4-D08C-E48A-2BAA535C4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ACA320-01D4-35F2-0DE7-DF76C66AA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8986-79EB-43DC-84F1-7EF67A397E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724CA4-63B8-09B1-67FE-0A246A13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1AFF3C-8836-2BCE-4685-C9EB8BD3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9966-48E1-4267-9300-44132383B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89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4FCFC-7295-4E28-822D-BD115561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33DB66-BD97-51C2-B761-BCE985917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A02F90-FBFD-464F-7BE9-CBD2BC62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8986-79EB-43DC-84F1-7EF67A397E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FA2AF4-2512-3EA6-FB30-17BF7C39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05F1F-4B8C-985D-C2FC-2A4B1EDC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9966-48E1-4267-9300-44132383B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D8612-582A-87D3-421C-FA2DC630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5AF8B-A5A9-9E8D-275E-444081837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ECD7B9-ADAC-551F-BC7B-0F885C6C5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5FDE67-6F6B-D207-6FED-BBFD2DA9B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8986-79EB-43DC-84F1-7EF67A397E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F2D91B-1682-EADD-BDEF-77F51A64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D49FFF-C659-F46E-3E72-0DEA8CB3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9966-48E1-4267-9300-44132383B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10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379B6-69BE-E389-FFED-A153F341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892A2C-3DC5-3638-4FA3-8016F93CC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10BAA3-F170-D88B-D761-70A2C1C3D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BFC088-6A84-5694-E13A-C77D7D277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B55CB6-6F09-914D-5CB5-4ABB29E76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B191A4-2A87-FA73-3F9F-E8029CD1A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8986-79EB-43DC-84F1-7EF67A397E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DD6E4E-A230-194C-9B3A-A2FC9C64B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A978EB-0AF5-695E-00CF-0F2F2948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9966-48E1-4267-9300-44132383B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77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25827-E796-68EB-26ED-19DEBB2A3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484AA4-92D4-2DF5-DD76-E9F397DF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8986-79EB-43DC-84F1-7EF67A397E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640971-A379-73E3-8453-B0FFFCBF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01C192-56C4-3E1A-F2F4-C4F55108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9966-48E1-4267-9300-44132383B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73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4E7C14-13F7-9557-2E78-625CAC67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8986-79EB-43DC-84F1-7EF67A397E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620839-B12D-E197-91A3-BDADA25A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C1F2E7-8928-97E5-52A7-330DE659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9966-48E1-4267-9300-44132383B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42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32582-696F-CB3A-63BB-393F73E4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10B06-EDC8-08F2-A9B1-501C56F4D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F558A3-3B41-A481-B2F8-8FEC6E596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A8465E-C8E3-C48C-AFC5-38CD696E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8986-79EB-43DC-84F1-7EF67A397E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57D27C-D198-3816-2199-A825EB17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A11222-A6B2-CFF8-350C-747B8654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9966-48E1-4267-9300-44132383B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4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85D05-04DE-8900-6D5A-751192473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83C9F0-CCB8-28EE-8FD4-B18379527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8C6E31-180A-88E5-CFD2-AD10A3BCA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025312-B80A-7481-2FF5-11368E2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8986-79EB-43DC-84F1-7EF67A397E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225763-55E5-0322-D941-D4C26A067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C2517E-E4B2-7E77-5A07-743D2DA2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9966-48E1-4267-9300-44132383B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57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AF6B46-8989-265F-EBD4-262106D3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6B5610-145D-9FD8-9C21-E3E75176F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B96988-E6F4-30EE-C7E2-F01BF450C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58986-79EB-43DC-84F1-7EF67A397E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D21A91-33D2-7A9C-8051-C888604A3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F7859-C571-7A98-25BE-0D081306C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59966-48E1-4267-9300-44132383B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13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2706" name="Picture 2" descr="13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3731" name="Picture 3" descr="132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2024-03-10T22:29:04Z</dcterms:created>
  <dcterms:modified xsi:type="dcterms:W3CDTF">2024-03-10T22:29:04Z</dcterms:modified>
</cp:coreProperties>
</file>