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2F352-BAD3-58BE-5C8F-50032CC60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2465CA-A74A-5ABD-3339-B77DEBADC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43C37-2616-D027-9977-A86D5DAA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2E464-440D-D626-F2AB-E7A090C4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126D4-7622-04D0-68D0-16987906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46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4843F-4403-366E-CB67-56BB2B85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A04911-6C0E-5CB8-A471-EE4A96506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B5C1A-8DCD-E986-59E9-C6B9E673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FADF4-1A66-2E9A-4CDA-64E94C1B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E38BE-1E12-A369-FE9D-BB862E94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6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899710-0CE4-03B7-4A6F-2AB2D1D68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89763-8B64-0217-21C4-0C25F63C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9F200-0398-DA30-1189-517A8A32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ED1EA-C055-4B34-473F-542BD773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FA181-6F96-7978-5EB1-5BE8949C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2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ACEEC-6B75-9369-9030-E6BEED5B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2B063-F695-3AAA-7D86-245776F0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9E7EC-16F9-82E6-DF7A-B8064999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B2FF4-594E-2A4E-A96B-31ADA47A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17059-2316-11B4-6F91-A51C01C8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8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D7DDD-EB34-DC6E-A8B8-2AE18E06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461F1-4B91-28AE-1D8B-CB8DA676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CCB4F-B052-B764-09A0-B048437C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07D2A-F37C-92DB-A3AD-24756CDF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C91C5-8C60-B6F7-E2D3-9BE18C38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6A9D4-821C-1D84-E3C7-C12D994C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67535-F0A6-53FA-B40E-621A5758E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4F62E-0834-10C8-86C5-49AC7F13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32C99-05BD-D398-115E-42B942D0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6CB35-A0A3-2C5F-D4FF-98573CC1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71A9A-45B7-F686-6CCB-EE0D185E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9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B0825-B72B-86FE-47B0-99C92E45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3BC61-B795-3F4A-A744-45DF8F44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57621B-1C7E-ED55-DCDE-51D08B89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10783B-1F14-69FC-93F4-577F684BA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DF9093-A725-17A5-F0B8-195420E28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8E0995-EB2E-59E1-B1D4-79B6DCFE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FE793F-0B87-8345-775E-8ADBD06C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FEA700-3C68-8ACE-38D1-3931B9F1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4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D800-8792-AB8C-3F3E-18C41DD5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56961F-1986-FE62-A786-8270E591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D6ED4A-D39D-514E-4A5D-95CA21C4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59ECD7-9F71-6D1C-87E3-6C293AB4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7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B147A0-2F90-6DE3-7D15-B744CA5C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957C9A-1428-4EF3-672C-9A7F6CCB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2A039-9D26-3709-42C9-AF2AEA2C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E696C-BFB5-0BD7-E030-EAF52C54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1B01E-3CC1-317B-6ECB-849F5A85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0F69C6-26E7-6C36-FF10-2436D9A89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05BE9-ACCC-6A6D-7F13-8F627C16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6DB28-B210-1FEF-35F6-090334E7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0257B-5CED-45FB-8898-65146C62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8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1428F-F935-F598-18F2-181630BD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D39F2-B943-E916-9735-4943F9C4C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47B65-1A3D-ED5A-464B-A83C2FB7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B396B-D21E-2A80-FE06-E7DD8AB9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67F90-C4C6-AC3F-EE4F-ED686D56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0D143-57F5-7D39-4267-110D120A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6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F9B5FF-7167-A61B-723B-1F615A44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BEBD5-188F-9CF0-63F8-87EA0986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0C145-D0AD-C3CE-EF68-336FCFCD4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AC57-EC32-43BA-BF59-EB7AB5B2CA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E6076-5AAC-9F74-9E10-6CD8E8E8C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D08F4-2208-6CE3-EBDB-CB177EDE9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CB8F0-A99F-4760-99FE-C8CDEDC46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5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3730" name="Picture 2" descr="1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9"/>
            <a:ext cx="912495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2024-03-10T22:29:08Z</dcterms:created>
  <dcterms:modified xsi:type="dcterms:W3CDTF">2024-03-10T22:29:08Z</dcterms:modified>
</cp:coreProperties>
</file>