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08E82-3B1D-A182-61DF-DF6A901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95EEE-D174-8BDB-599B-BDF14D37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2B486-832F-99B5-64B1-EFB5EADB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AEA4-8371-23EF-FC3C-46EB7E4F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622C-739E-4439-5349-E1ED155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64474-CAF5-8E6B-BFD5-A7950CAB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AB713-E93C-71DA-FE09-762AC74B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D1E3-215A-1DA6-B48F-2D546F1D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649A-96D0-E0F0-8EF5-3A6A88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86FC2-0F12-16CD-31E7-47E3C97C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9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06346-E879-ED33-8E4A-C9DCCF64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20FD9-7CD6-E5A2-9F55-4C21D3D3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D9D77-0A6B-4B1D-0699-E461ECE3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0246-8952-3538-54A6-F1266CEC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9BBDE-A308-079F-B28D-C458D48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6A61-8F45-1AD0-9BF8-833D2E9A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1451-BA12-7CC2-C550-4F091681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19C35-827F-D3BA-7028-638EBF49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82CCC-A651-B63B-DEE5-7974DFD2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1CF61-C0D8-28C0-1923-D8958A8A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69B5-8858-A68E-7137-FCBBC1E1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FC47-D4A2-DA35-D98C-11044DA2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DDD7E-0E9A-4326-652F-D94C04FA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32B85-06A6-65B9-3154-7219F05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F6789-B143-0A81-61B2-C5AD8599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2485-A2CA-3095-BE4A-95466255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0573C-0E3D-73FA-B75E-5B20F48A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22827-50C1-3E6A-F9D9-E4DE5387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69079-EBFB-541F-1302-7E9454A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05BE-C565-26D5-4580-2167767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C75FD-999B-FE24-26D3-7281D1B6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C650-E52D-483D-B4CF-C2B63D83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EF51E-283C-C7FF-6576-0323C9A1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B28C-1569-BAFD-3211-0CD9F978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8B347-A71F-D6D8-777F-1867D81D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6D402-79F1-5127-A7EB-BDC338E3A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31FD9-F0C6-4A14-C30C-2B176427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52FE3-E394-1B96-8BDF-520EF049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86D19-5DE8-FC0B-832A-8B2B237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412A0-2FC4-0786-CE5B-9F3178C6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947F9F-C433-E35B-528C-4E855BD3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BB5C-1C97-49E1-3530-20795393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9F3C0-2ADD-CFE1-F081-7C2914C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5BD5FF-EE87-3824-8080-0127471C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76B1B-BD9E-AD93-3B18-2D61252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CB4BE-27C7-A465-0734-FD1A722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4D0E-782E-206A-8DE0-1CB4373A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1CD9-CDC6-8980-68AF-456F239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A4D71-5E73-4996-2B24-B4CCF62C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648A1-99B2-1F60-8563-DF9061DE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2581A-EE31-C991-5F7C-9BDB193A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02BFC-8ADF-944D-3FC4-693EA4CA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D02E-1F42-AF21-E6AA-ABE342C9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0A11F-B46A-8D5C-8EA0-E3FBA0B7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77A75-C6A1-5EDA-338B-4455A323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58CA6-303F-A539-8AE0-D9155F27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C9716-2308-5FFF-ED50-AEE8A0E7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C7740-1813-BA6F-CBF2-0774FD6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062B2-1779-ECD2-58E1-935AD169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44884-E13B-A2BB-63BA-91DB693C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C226F-44EE-23E4-32BF-D994B1CC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DA59-1AFD-3FA3-D43E-F6A7075E7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F57-AFEC-BEEF-AD77-A761E136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778" name="Picture 2" descr="1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6803" name="Picture 3" descr="13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2024-03-10T22:29:16Z</dcterms:created>
  <dcterms:modified xsi:type="dcterms:W3CDTF">2024-03-10T22:29:17Z</dcterms:modified>
</cp:coreProperties>
</file>