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10E6A-B7AC-A464-3A8C-48C15A423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8984B5-B5FB-605F-95D0-F0BD8DEFB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0F4FE-1CF0-F67E-B0EA-4AA4563E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64D64-6D21-34D7-F1E4-2F40488A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0823E-0D51-86BB-ACD7-67CCA604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2CC67-1955-4012-0F82-9DA48BCE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A39CBF-1B2C-B257-0661-B5C75608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A9342-A427-5E88-4289-FFF205BC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123D-9601-AC4D-CE27-E734DB80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8502F-03CD-B34F-FAC4-223A5E9D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7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E60804-2FF1-E37C-7A5B-896B557D3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2641B-2810-9002-9895-8B9487CC1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7B7CA-FBEA-4EF3-A60D-5D7CF6F2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1309B-76FB-A70E-70BB-4DA75CB4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D8C9C-CDE3-1777-7646-3A3AA361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7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4E236-70D9-8979-8421-DEA66DD0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F6280-94B9-A16B-7BC9-DA88582C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592C9-9ED5-7F97-868D-3BFFF8BD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083B6-4192-19BE-8EE8-310CDC7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26403-8848-9652-162C-24343BFB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8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CF85-212F-22C3-7D40-1B2422B4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A9AAA-2DDC-0A97-85B2-51922B55F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2C841-C704-5AED-5F7D-8467BA69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B008F-5DFE-E8A9-5A1A-E4AAC17F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7AFEA-99B5-E03D-6E08-DE8F273A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2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38F9C-AE8D-16D0-3689-3F0DB647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91B79-D913-6F62-9087-D5B5395C6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840FD-A549-734F-0A2C-9CE63522B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995F2-5468-D633-EE2B-E4CC732C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DD45B-FCFF-02B2-1193-9F324D86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328B8-0858-8F90-F6AE-D45BB357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B968B-A24F-9C48-9A6B-1BE3D413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40A5E-4C82-F7F5-D561-B7090F8E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AC744-F26B-6726-5BCA-48FB5815F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734896-6680-0FC8-6192-F16948D79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3AAE0-058B-E730-DFF2-1E0280DD2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311BBD-692A-F18F-AEF2-637CCA9E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EC3DD7-03E8-1A14-F9AE-1087A837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0191A3-CB80-ABE6-65CF-99D18EB2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8C2B9-F918-35FF-D9A3-FB14515D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BB77A2-B7C1-7065-D027-7F65BCCF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D7EAB4-44F8-5F86-2CC0-C0720C7A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A930E8-E594-B62E-F4FD-E5B74D20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5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1F4817-A642-4E2F-38FD-EE044C5A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C98DBD-BE4A-130E-83DA-F06818CA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372D96-E42C-A686-4B2B-174AC6EF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5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44ADA-A994-65AE-765B-6D9FC0E9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010D5-B712-2764-2718-1FAE79C7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39F621-6E60-DB84-886C-9A192C802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9F6F6-7A4F-6012-C1E2-42DEA07A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1B482-2BC9-3F16-6F6E-D49D1D04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D14FD-3566-FD5B-CC92-568F39FB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8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0A955-9928-CF87-3D78-B95CF44E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2C8D39-6978-9566-6B91-3DAC69114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8BF40-936B-A06C-DFF3-31E95DC7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FAE0D-56C2-3685-C2D8-EEA23E9C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DAC77-0653-7632-44FB-7BF3183A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0B0DE5-7657-E2AC-BF73-0582B8D1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FE031C-1B75-E313-3CE2-A63B66F9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D2F08-FCD3-7FF2-EFBD-B0A60A8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78AF8-1F1B-FEED-685D-F94B0F6BA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A9BF-A4A7-4BDF-95D9-7841AD8D10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2EDDA-D18C-9EBF-AA80-6FF158FBA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88877-616E-98E6-5436-0BA99235F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FB5-5FE1-4056-A486-C821812BF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6802" name="Picture 2" descr="13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2024-03-10T22:29:21Z</dcterms:created>
  <dcterms:modified xsi:type="dcterms:W3CDTF">2024-03-10T22:29:21Z</dcterms:modified>
</cp:coreProperties>
</file>