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7036-D29F-01FE-C4B6-B0E73C4B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BC1F9-BBF3-3801-AB22-7CFF45CE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D1C5-D743-B059-6518-4A2BB82D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21598-6269-6974-C78F-9C34F2A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A2941-B200-FCF4-9B6E-EF3B02F9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A2496-134A-CD14-1B67-28B910B3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CE6C8-B833-1410-501B-B74F4734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7A948-4461-CA80-0D5C-670BE650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699E5-BEE2-E775-9D59-5D2431C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00B37-DF1F-5433-073E-9C688F2E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5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9B7FBF-A570-8B51-0E2B-7F43B6152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80CFF-2D05-6F71-6BA0-4C8877F2F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BB01-F55A-9318-AA20-6CBF228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C48B4-3EA4-40E3-2BF1-931A43B9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8D83-109E-F932-9A87-812BC5AA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81CB9-3724-A377-E0A7-DF58823B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1DB8C-74F2-4520-7393-B3B368B9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F23E9-CC84-3556-3DAC-6D2238D9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80849-8F15-70CC-B681-AD19F845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F7897-B3B2-D53C-39B6-E854A70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4675-68D4-B157-0037-92EEB28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EBEB0-3752-F226-0207-558BF32D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2AA53-40DF-E97F-DE9F-8D659F9F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EE30C-C5F9-D8E0-591A-2E82AAB7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E1209-8B12-09C4-73E7-9D0230F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82086-FF4E-A172-8C62-E3695EE4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A57E-E94C-C760-07FF-8FC44A4CC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49D8D-EA3C-9B77-3DFF-AFB00BD1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9533F-A486-A3CE-753A-8BB409F6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0347E-FEA4-20E2-2034-5D7BDDE2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5440C-4A0C-E276-082A-64B55DE6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5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CE85D-5BF6-BE44-429B-270DEC35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100DF-FC8D-9A46-F1BE-7B22B7775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0465-9B10-EEEE-088E-A21A7B5C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D8871-7114-4031-6783-0A48BC0B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191161-67F5-B9C8-E43A-BA59A521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67645-8852-BBAB-7761-2ACB12BB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DF8F8-A59F-E737-5F62-57EEF8EF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D16F44-71EF-DDBA-5930-3AFDE9CF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0208D-1B4D-2FBD-9F9C-835593E2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415C7-ED5A-B5B9-DA06-9B6F705A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A533A-E3AF-123B-BFB2-EC7BB902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7A8C5-2D1E-BEB8-7FAC-8E7F97F0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4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2F2505-3283-E19D-0300-98841021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05BDD-28A5-1E87-0BF1-370EF867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2B97C-8E27-3082-9B0F-7AB50687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0AC40-ACA4-A6D2-1642-97C8DA22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57C5A-1233-9662-326C-30CF2E8A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3ECBE-F6A2-A9DF-2D0E-7BBF5F8D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19980-4C96-AB7F-B3B9-5B39FD5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16F28-9EBB-3CAC-A8C5-F092821C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49A49-A0E4-67E4-136A-0AA14EA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673B-59E2-0FCC-0D60-7EB9DFB9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6D58A5-7E8C-650E-FE46-43F37477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DB1E0-FC89-C6E5-D755-D0F071D0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7AFD2-7F9A-47E1-D055-80EE0038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42309-D574-B5B5-11BF-F01F49E5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6DEFA-158B-B9CD-877E-0B3409E5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2F988-04E7-163F-33CD-B502588D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1D944-0174-252A-77B8-D3054482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1E2FD-F8D5-4D4C-20C6-26B859597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984B-1641-43F3-8365-65C4F17F28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E0706-2CA9-8FEC-BA7F-2573CC990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F6BC2-FA0C-C390-846C-62614F8B2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3B01-9435-4ECD-B20C-F8A01C9A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0898" name="Picture 2" descr="1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2024-03-10T22:29:36Z</dcterms:created>
  <dcterms:modified xsi:type="dcterms:W3CDTF">2024-03-10T22:29:36Z</dcterms:modified>
</cp:coreProperties>
</file>