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544BC-D578-C720-6284-CAF4B8A14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EA371C-D041-C77E-2DDB-C5642FB26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7A0621-E2C9-E5E7-B71B-F3808B79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A71B-B00C-4F41-AD0E-C9F8AB6A8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334F39-A874-A6D5-632D-B9333EA72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4B22F-876D-E999-723C-F5B250A4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A0F1-D062-430B-89A4-E440AA02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FA230-B04A-74E7-F8D1-13BE494C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863743-66E9-8CE8-5828-BCEED33B4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C88FD-B7DB-5195-9F45-DCA4B3B3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A71B-B00C-4F41-AD0E-C9F8AB6A8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134B45-43AA-8C31-CF3C-FC274FF3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556DD1-23DA-269B-8754-138D715E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A0F1-D062-430B-89A4-E440AA02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B65D6F-CCC8-22C8-5FD8-812818B35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B41FA3-4BDB-4C05-AEEB-B73AD12D6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BB109-8589-4BA1-72FB-7067577D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A71B-B00C-4F41-AD0E-C9F8AB6A8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2ECF1-F033-7478-7B02-FECFD590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ADB89-CB22-E823-E444-540F646F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A0F1-D062-430B-89A4-E440AA02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24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20971-C1BD-A23F-CAA2-E65F5ACE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86969-56AB-23D7-ADB7-DF1C4CBA5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1B488-E80C-B970-AE09-0FA46ABD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A71B-B00C-4F41-AD0E-C9F8AB6A8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8B1C3-35E2-F94B-120A-5A72696E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ACF2B-6382-1271-8BFF-4F4EBCED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A0F1-D062-430B-89A4-E440AA02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7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AD20E-0EB9-BA7D-1D9A-379F8DEF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36902E-B792-A239-D43F-FB9F04897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792AF-82ED-A6B3-F9FE-3BED485B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A71B-B00C-4F41-AD0E-C9F8AB6A8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9A405-E4E0-143C-8468-D3D2FF90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B31E9-2613-D175-7818-9C879EE6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A0F1-D062-430B-89A4-E440AA02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7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6F34C-E163-E953-AF7A-EDFDAB10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17DA0-39FC-CDC1-B985-48C3B06F9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55E042-08C7-4D8A-0D70-7CC0E30CC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F11A53-2319-91AF-33DC-5169466E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A71B-B00C-4F41-AD0E-C9F8AB6A8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A2FC81-1176-7E76-7FB7-BF1CEDB2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F1BAEC-5433-B970-BFC5-02B3E9DE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A0F1-D062-430B-89A4-E440AA02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3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A3643-B909-D52D-7E01-C1656BD35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AE3BE3-E40D-9DDD-C132-B93363DA1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C53BF0-3375-513F-7D02-89EEA0AFA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2A5FD2-C1DB-6457-F673-B69994DEC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488645-A236-5686-66E9-B5D5572A4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D37C34-85AB-8730-2C5C-49279896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A71B-B00C-4F41-AD0E-C9F8AB6A8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E2F5A8-647C-F580-F7D8-34C0FEC6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EC2B5E-0EC4-3679-E211-458D4A9C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A0F1-D062-430B-89A4-E440AA02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24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9DB15-9ACE-5839-D3B3-E372E7F3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E7DE32-6DEA-11F5-B114-151C5EC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A71B-B00C-4F41-AD0E-C9F8AB6A8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406793-67E2-E8C0-F421-010593A4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0A72A4-DC68-C41C-F0EC-45EC6173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A0F1-D062-430B-89A4-E440AA02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2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28E09E-630C-A76A-9EF4-0EC002F5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A71B-B00C-4F41-AD0E-C9F8AB6A8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58CE97-EC6D-3A60-93FF-A974DC96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31B456-5CBB-1904-606B-8317CB19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A0F1-D062-430B-89A4-E440AA02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70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16980-8758-EEB6-6B7E-28527597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A41A4-6689-C1F2-6E5C-1D3BE5F5B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B1B79-252B-A881-21C6-49AAB7F30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770999-7940-875F-8815-67BFED04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A71B-B00C-4F41-AD0E-C9F8AB6A8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1E6B30-18FC-A812-9098-03471F65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7A739E-5604-BAD4-C7B7-CE7A7F1B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A0F1-D062-430B-89A4-E440AA02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7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A482E-B0C1-40E0-881D-C96516554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38C1DF-C4C0-7158-6334-D9050370D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DDDD91-8A3E-9F81-6E8F-C828A6261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1F0A4B-DD6E-F7E8-8603-07CC51C9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A71B-B00C-4F41-AD0E-C9F8AB6A8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392D9-1C76-F574-EAAC-6C360D45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45DD89-8E38-DD52-B902-F14A8E6C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A0F1-D062-430B-89A4-E440AA02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13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050509-5BE6-DA92-C283-FAE40BB6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9AA491-1531-83DB-DBDA-423B26F73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B6B67A-827E-C2EE-1799-2EFD3854E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AA71B-B00C-4F41-AD0E-C9F8AB6A8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FF2D0-5E12-5781-7D58-00C79F506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E3075-C11F-A25C-C4D4-926F01C7A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BA0F1-D062-430B-89A4-E440AA02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12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22" name="Picture 2" descr="13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2024-03-10T22:29:41Z</dcterms:created>
  <dcterms:modified xsi:type="dcterms:W3CDTF">2024-03-10T22:29:41Z</dcterms:modified>
</cp:coreProperties>
</file>