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66E9E-BB05-74D6-248A-C4565A434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11E74-E101-9F83-5491-FD5D76E14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266C8-7BFB-4143-C4AF-6C080B44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A4E0-3855-4231-87DA-C1656B894F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1AFD02-901E-C58E-E179-F5518EC0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019FD-54C6-6B89-4A6E-048F3E34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342-36EA-45EA-BD66-35F0CE0C1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61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00C5B-4741-0CE5-44E8-C97DC7BA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5DBFEC-F59F-86E4-DF9C-303A3D9B7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6E3A56-5497-A3E8-A174-86A2C3A2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A4E0-3855-4231-87DA-C1656B894F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F4E5E-A42E-0128-A54F-A06AE954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AF74E-3CF3-BBF5-043F-4A524211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342-36EA-45EA-BD66-35F0CE0C1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4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B082E4-6B67-E2CE-61B4-BBB512E6F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5891D4-255E-0CF9-495D-DB08D68CB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91FEF-4BC8-F967-D9EE-A109F8BD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A4E0-3855-4231-87DA-C1656B894F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6F871-F2FF-9D22-E32A-4CFF3D36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BE049-D464-EC0A-88E8-34E4FD6E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342-36EA-45EA-BD66-35F0CE0C1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2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C780D-BEE2-1297-35EF-ED62FCD9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16419-720C-0D0C-0594-416016C44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47F40-987C-D105-8A82-B33EA55B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A4E0-3855-4231-87DA-C1656B894F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5C5CA-9E7C-8FBA-AE73-A96BCDC0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522F3-A528-9C73-6DE7-FC17F51C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342-36EA-45EA-BD66-35F0CE0C1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08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F1D62-2A60-8EE1-709E-9B20CD68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57877-1E78-0E80-B013-AF6DE4E6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B38DC-41D1-AFC2-E845-0C2482F6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A4E0-3855-4231-87DA-C1656B894F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949DE-64B4-985F-8602-BFF2CB3A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6321D-EF28-FC03-E52B-FEBADB41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342-36EA-45EA-BD66-35F0CE0C1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20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B59A5-DF30-A762-BAFC-4E3E1F96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A85FF-5A86-2CA9-3070-692CD1823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E6B9A1-D4DE-D0BA-5F32-DDFDABD73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90E509-44E9-2C23-12C4-AFCE4D5B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A4E0-3855-4231-87DA-C1656B894F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2FF5D6-747B-3F9A-AEAD-75673944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9E77B7-FA0A-9ABB-9FC8-30E80756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342-36EA-45EA-BD66-35F0CE0C1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5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24B72-7E27-0E30-DA80-9BBC688E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C12F6-DFBC-ABC4-B295-0BAB7FD18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BBE612-2CE6-C522-28B0-6EB838266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FC24FD-C372-3D55-552D-F67FAEBE6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C0B6A2-71C7-EF53-9AA3-901925E7A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7B36D1-5832-5197-FDC9-7B09936C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A4E0-3855-4231-87DA-C1656B894F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7D5711-64E7-CA54-D7E5-8D4B0EAB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FA4EDC-778C-C316-225A-46D824D2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342-36EA-45EA-BD66-35F0CE0C1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7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74B7E-2320-B0AE-13D2-EA11FF12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64773D-FD04-CEB7-FF0E-2D4D5E2C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A4E0-3855-4231-87DA-C1656B894F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1A1C5F-3097-A733-4497-40633A07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98850E-FAF5-1B5F-62E0-F93BB184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342-36EA-45EA-BD66-35F0CE0C1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72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18B1AB-515B-EAE6-1573-632C7F23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A4E0-3855-4231-87DA-C1656B894F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684DEA-E086-B8F3-F2C2-B5135FF9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00FBB4-77A9-37F2-F56F-928A4258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342-36EA-45EA-BD66-35F0CE0C1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68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65083-C4C7-3903-2976-433A1FB0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619FC-EAE8-601C-F2C5-6920AED1A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90612B-B83D-6A15-6027-AA6071CB9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0384D7-1A01-0CAD-0959-4316EB6D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A4E0-3855-4231-87DA-C1656B894F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8BFCE0-2667-BB28-7375-2408FC92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B2B6B0-7871-475A-3F4A-BE7422EA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342-36EA-45EA-BD66-35F0CE0C1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93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60B33-9743-0B00-2693-17D9A8DB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29981E-C0CC-CE20-5ED0-2B74F07B4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7A87B1-1BD9-751E-56B8-27268499F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EFC5A-1D09-2529-D2DF-2C558270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A4E0-3855-4231-87DA-C1656B894F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459E8-D077-64D1-B8DE-C9C6636B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75E8B0-6EDD-2A92-DB89-61F6B612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342-36EA-45EA-BD66-35F0CE0C1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65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4CA5AD-027C-8BE1-C9DB-B4A7B6DC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FE4634-3E7F-A44B-09CF-86F1DA76F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BA593-FA8B-4E5F-AA40-AA399DC8F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DA4E0-3855-4231-87DA-C1656B894F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AE02B8-EB3B-F587-A9C5-24B4DEE82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8D5E7-1E73-91B0-C50C-DD19F1BB8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BA342-36EA-45EA-BD66-35F0CE0C1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30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6018" name="Picture 2" descr="133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1" y="44451"/>
            <a:ext cx="9070975" cy="669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2024-03-10T22:29:58Z</dcterms:created>
  <dcterms:modified xsi:type="dcterms:W3CDTF">2024-03-10T22:29:58Z</dcterms:modified>
</cp:coreProperties>
</file>