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9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47C2A8-9C99-A848-8A67-3E35B5A2AC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9C5CF73-55CF-347E-2DF7-3BA0AB95EE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F90382-E906-2B2A-6BA0-BF4AF9C85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F99D4-BCD1-47AE-8E5D-4E78E92B414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C39A6D-D8C8-4941-66FC-593F03BE8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79A9B4-74D9-665A-3A9E-33011D9F1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D6409-6D24-4FBE-9F54-EE6ED8E27A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4530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559AD6-4311-6A80-A6D9-64A36E9FE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A3BE934-6D0D-537C-334E-2E2A963A80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D1C78B-D222-C448-9454-03FA69930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F99D4-BCD1-47AE-8E5D-4E78E92B414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31BAE2-E49E-1C22-657C-DCF40B7EA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61B9A9-8460-277A-3824-BF42BEBB1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D6409-6D24-4FBE-9F54-EE6ED8E27A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427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ED36FD9-023D-A4E9-3559-EB6FFC7047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FCD7768-87C8-2ADC-9CE9-DF1B0DBAC8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13DF87-C592-13C3-2A8E-BB999552F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F99D4-BCD1-47AE-8E5D-4E78E92B414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114623-4927-5B34-4318-3D1B3D577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8AD7B7-7DF8-4012-7CC8-D5DCF9F08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D6409-6D24-4FBE-9F54-EE6ED8E27A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230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E052E2-8828-5E58-1605-C15770129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AF0570-959C-8266-3FF7-8DCA68575B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9055BE-87F7-6523-14CB-34D793722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F99D4-BCD1-47AE-8E5D-4E78E92B414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F8F6C3-F27A-7BE3-C814-02065D4C9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6BC9EA-B912-9F32-18DA-5EC69DD62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D6409-6D24-4FBE-9F54-EE6ED8E27A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088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025BBE-6584-663E-D83A-2AE732127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A07F83-AD7F-6ADA-55FD-E8E9DAA061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3A958D-F5EC-15F6-3171-754A642F8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F99D4-BCD1-47AE-8E5D-4E78E92B414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C30985-C056-F5E0-3CC7-E61E0C5D7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EA7648-FDF1-7F6A-C4C7-716E3B3E7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D6409-6D24-4FBE-9F54-EE6ED8E27A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0630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922E94-2B88-4410-2371-BF17CC0DA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6A2BD6-F62B-6DBF-BEA6-81A48F980B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6A58896-1EB2-F0CD-2C5B-A192C1453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8D0CCF-792E-4DA2-3AFB-6C10B956A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F99D4-BCD1-47AE-8E5D-4E78E92B414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8C39BB-CAE1-68BE-34B6-D44F66AAD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16BB74-1BB4-F3C6-2007-6E1F9F430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D6409-6D24-4FBE-9F54-EE6ED8E27A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1729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075E2B-6B90-8B8D-5C74-84A9211C0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031BEF-7E25-5ABC-33CC-384617A56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51B1280-BAA1-D55F-994B-B803D38630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E8F58B7-B214-3E48-73A8-345FAA61F4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DA811A5-5FBE-D186-1177-8ACF4FCD6B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CE6CB26-6A6C-BC79-96FC-49126BBE9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F99D4-BCD1-47AE-8E5D-4E78E92B414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9CE3897-714E-88E0-35C2-DC0428E14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595AB86-65AD-1AF7-B3BC-BA9FFB73A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D6409-6D24-4FBE-9F54-EE6ED8E27A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7871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AFACBA-2E96-D902-CC1D-524B6DB2F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4B70C53-D617-38A6-1679-F0952F5F9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F99D4-BCD1-47AE-8E5D-4E78E92B414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4E9C7A1-3134-B575-513D-6C2858C5F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A199350-838C-30AA-A266-E70E05B83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D6409-6D24-4FBE-9F54-EE6ED8E27A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646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E9FED45-4CEB-FBA6-7B2E-A8503DF63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F99D4-BCD1-47AE-8E5D-4E78E92B414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84E1F7D-6642-9989-DC70-BE246BE9F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9074D56-E944-5936-6273-82EA46479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D6409-6D24-4FBE-9F54-EE6ED8E27A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7146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F56580-D68A-33A3-4A32-3E8622CCE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07000D-E644-703B-FAAE-BE4816AEC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314E302-F3AE-13FE-7F5C-F6280108E9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03E5E3-25C1-815B-F84F-DD5686E73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F99D4-BCD1-47AE-8E5D-4E78E92B414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96DEDB-3888-D2B8-B129-3F49253C0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4C8E7D-7F7D-7D30-563D-8F4A6D0D1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D6409-6D24-4FBE-9F54-EE6ED8E27A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3738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13B310-CC3A-0E54-B026-00975B26D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C269AC8-BF0F-A172-0E44-EEF0CBE5B0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7063606-FC90-F138-4E60-F3B5F9BE1B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3210C2-7F44-B70A-2031-CE541D131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F99D4-BCD1-47AE-8E5D-4E78E92B414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254ADD-B1C0-6D9B-2493-DA038DA73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4B9C56-D719-BA2D-E6DA-6FDA91B55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D6409-6D24-4FBE-9F54-EE6ED8E27A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5738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205D808-FFC3-E72B-0AA8-D87A1C7D3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6C2FC8-CFFD-7510-24E3-0FD9D2F05C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7AE9E4-44F0-6DE6-5452-49D4DBD0DB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F99D4-BCD1-47AE-8E5D-4E78E92B414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E6D965-F8E0-3E64-C613-782FF525E7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D54043-C002-DCCF-ACD3-E985A5BE27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D6409-6D24-4FBE-9F54-EE6ED8E27A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9856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7042" name="Picture 2" descr="133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544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2024-03-10T22:30:03Z</dcterms:created>
  <dcterms:modified xsi:type="dcterms:W3CDTF">2024-03-10T22:30:03Z</dcterms:modified>
</cp:coreProperties>
</file>