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7C32-7667-A26A-825D-A8663DB0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8BEF7-ECF3-DC2D-6996-12AD7EF3D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A52F2-333C-8E50-263F-CC946899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EC562-CF22-BF9B-4EDF-2EB41442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2E490-7C90-62C5-3545-47B4ABA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2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E827-58E1-DB41-5D9B-BE8C7D03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8F6AA-77A0-1173-902F-D5B03B1A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4D81-FDBF-1ED8-D43B-2A4744CA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8F9EF-5769-03FF-5F94-C5AAABB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2B832-D8C0-5B0A-2C5B-3EE8E6E6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906B0-836A-A1C2-8CFB-F566D445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ADAB1-DE49-D7FC-5273-55836EC0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9E17-08FB-C02E-D4AD-9EE8FC06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FD148-0239-FDD0-E53E-C025BAA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D2A45-A62D-0FCC-4E17-D9D2367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789B-11AE-2C2D-0845-0CBA7A4F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5D09-BD39-C404-A6A8-D7C06085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3573-B848-70DD-4F26-E4400276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A3D8-87D9-30CC-1DA3-6880FB7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85E74-73D7-1D4D-33BB-88F0E6A4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EDB9A-17E5-7988-7D72-C00D780F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DCA22-18EB-9092-E9B7-D570424D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F3CD2-394E-F164-9FFA-89D74E31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4722F-5859-1138-65BF-FBC1243B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DE460-4464-C043-2869-52702A77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7FCD-8E58-52A5-BD8E-1C463691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87516-BCD6-EF0F-55D4-A26563E80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9E8F0-DF6A-E257-1FD7-7A51F550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5A7D9-BFA1-3664-E5EA-097D704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EED06-1571-320C-EAE3-356EB61B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6E291-C52B-E5EF-5395-216C2ADF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3A15-7F57-0CED-2290-007FD6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C1A9B-F266-F8B6-07EE-4C3E8537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6EF7C-F770-00C6-6F13-B4230BE7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6B449-4CFA-10AD-C011-8BE52746E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4259C-21C5-8580-466A-480D0127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92E27-C5AA-0A7A-2345-006A7B3C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322A8-B547-CC69-AB5F-78D6B7C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7C0AA5-1347-76D8-F6E4-1ECC69F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2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31B6-183B-1BBA-EBEA-8DE8443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A3683-4306-D56B-E5BE-B8E8B7C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89ED21-0B71-FBAC-43C6-E9FDCCF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26E9A-844B-87D5-ACBF-335084CE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56EF6-FA0B-D6E5-93DC-E14648E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A97DF-D873-0693-B53A-A694AE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1CEF4-0DA9-F450-0CA5-A1A2DCBE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262C-4DD2-EEE2-0B6C-011249B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9CF47-880B-41E9-88C4-F8A2E9A2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FCD04-F0D2-B389-3BB8-662B43E5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129C-D079-9CDE-BCFF-44D40241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5A0A-514C-652B-3F88-BB4ADB59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0699C-EAA3-F65E-41BD-0951239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6CF4D-6159-6C92-402B-E4847E9D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FBBB5-21FE-6412-86CD-0DD2E5929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83745-F9F4-EEDD-2314-40E2C99A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0F68D-1103-5436-7D00-60AF270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CCF1F-F285-07B9-526E-C8EE7D4C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67CD3-54B9-D2D8-1D71-DCE794B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6831D-4C04-03EC-A4EA-53E4A3A3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42C9F-1BE1-548E-A27A-27156E75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02664-69CC-2F3A-F071-306EAAB9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82BB9-B964-D5F1-9DA9-7ACB101DD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92389-C27D-0FAC-C744-DB633043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066" name="Picture 2" descr="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2024-03-10T22:30:07Z</dcterms:created>
  <dcterms:modified xsi:type="dcterms:W3CDTF">2024-03-10T22:30:07Z</dcterms:modified>
</cp:coreProperties>
</file>