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42209-C20E-0B75-BC73-4170ADD82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BD6E93-C798-15DC-ACB5-0686E6572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7727F-4EEC-7549-7A7E-53BC0F56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A11A2-E564-DC9E-E4DA-D6033712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352E7-A519-3FFA-8DA6-3071AEE1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EA5D6-F950-793A-D9D1-D4F28335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61467B-79B1-2EF6-DFC4-723886DE5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73F96-88C2-8A53-79A8-1FAE2525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B2773-4D0B-FF6B-5F44-1EFFB295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024A4-F84A-27FB-D30B-CA05A82B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6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8A729C-608E-F2F1-A6BC-71A64E8CD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AAE65A-7D48-C9FF-D101-3F5E1846C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DC2E-ED6F-F99E-0F19-810EBD6C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0AE04-8B0A-CC9A-C8F3-B2957B25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2D546-E2C0-E141-2D2B-CD671396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A975C-9FAD-0677-8B3E-8387E5CF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E16A9-507B-781F-C376-9069CBE4E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86A4D-6DCD-6F38-6BD4-4A033FAA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7B429-06A4-4BB1-77B3-611EB57D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25F64-435F-DB45-22F4-3E20D64E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17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A9013-2FE4-A9BD-0F5D-161091BD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BDEA05-EE28-9457-FEEB-B35D55A69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D31D9-E728-3769-FFF3-C8678284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58017-8733-4E6D-4186-C668F99C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0BCFE-456E-9A51-7605-E63838D4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1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76DC5-B8B5-473D-EC8A-CDBA180E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34C5A-C151-61D4-15A5-F7860293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E636B6-475E-DEBC-64B8-6CDA841AC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8C4FB-56B2-E287-BB7B-F3D6DFF3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5ED4A-9130-3B99-CD86-AEE28C8E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F8320-C162-3101-F7A3-F68C84BA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1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9B0FE-FBD7-688E-EDFD-EC5D057B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89C8C-BE32-9493-3719-BF985222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566DDC-3442-824B-A310-653B67D70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64BCE2-50BF-4398-AEDB-054A95AB7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150CF-6E34-A5EB-0BD8-427C1B9C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730CD8-F861-B99C-43CD-4954CEA1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1AB1F8-A643-323B-E6A3-06116F1F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6372E8-2897-4468-B3F5-69C354C5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3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6FBB2-5B96-E34D-4FED-AD4BA973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46EF8-6769-E03A-9243-3F2498C2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28F39D-F60B-14B2-318F-0E30DD0A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9274CF-4182-1070-4077-A9728371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73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44CF88-71EA-DF87-3A05-5A88BE74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924E56-8B95-5F47-20CB-4422F220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505F72-288D-6FD3-D68C-82C53FC6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7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9BF11-002B-807F-1838-CBEA632C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1D69C-007C-9E8E-678C-520D753A7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E0482-E425-04EA-53AC-E4B921C2F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0B98B-CBA2-B75C-5ED4-DA0CCEF9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8DF761-5DAE-60F8-4497-43CEC5BC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5465F-F7E1-D538-F474-4EC2EF89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82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890F0-1998-AC5D-DC99-4B3E432E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399ED3-BC52-B0C7-DD5D-787CCF908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1A996-0342-3B02-EC94-59BD0C04A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00140-AD4C-20C7-F759-7B3310D0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EED2C-711C-3FF9-258B-362F4F4A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8E7B51-D929-0FA5-CEDD-C674371C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FBE550-7A5F-485A-C9B7-25EC7AF4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F90A1-A566-4475-F04C-E15721F85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45D89-CB6F-6476-5DFF-67E1A95EC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0175C-3D74-F2D0-831C-F5306D3EC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14B71-10EC-DAF3-4D80-060433340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3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9090" name="Picture 2" descr="13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2024-03-10T22:30:11Z</dcterms:created>
  <dcterms:modified xsi:type="dcterms:W3CDTF">2024-03-10T22:30:11Z</dcterms:modified>
</cp:coreProperties>
</file>