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BEEE4-1F2C-3865-CDEB-88B7721B0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556191-12DD-58E0-3780-511A54FB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32D16-E7D2-23D4-8CC5-8D08CB21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1F26-ABE0-56DB-2714-732DE85E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D70E1-13BF-C874-EC32-DE7B6E7F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A0DCC-FA1E-379D-EB48-233C0F14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669D5-8BD3-D49D-ECD5-C784354E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ADE78-CEF7-58E1-6F21-52395C9C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C540A-E244-9CE7-AC2A-FEF2563A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BA539-40F9-29BD-08C8-8E2D0A16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BB8BB9-AAFE-2554-9B5B-A7B137940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D1E44-F524-7821-2B8F-B07C8EE2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B20D0-FC1E-12F1-31AD-C9A3F185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700F3-433B-235F-E909-8459D8BC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6417D-5785-1867-0877-65381E4F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84393-4BC2-9AAE-F3A0-79614E79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27C93-C19F-0714-E2C4-60701179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C83C8-CBE6-3C00-9126-27BC7FEA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A565-CDD9-13AA-FF3E-D378180C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52FA0-E1C1-3820-131C-B20D43C4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4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1FAED-D32B-ADBC-989A-95B132F6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65DB5-2CD9-CF53-BCC3-A5315512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BDDAE-8E48-0554-0417-33A447EA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6BE1C-D902-8485-5D5C-E1C2133D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A16B7-E3C6-C3DC-3577-0FEAF403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2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C5AF3-9C7F-3409-72A8-B93E50D1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4E2C8-BF72-F0AF-AACE-D44C56D6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5FF87-61AD-F6AB-0917-18F18C4F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42A41-15F4-9F66-1ED1-64B0704A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9909B-FE67-4BD2-4F2D-0F94981E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F221D-E668-340C-BE6F-392E9C2E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675B-B5AE-CE2D-AE0A-61E7FD3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2073F-691D-F349-2123-E19E20F9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E66FB-4253-D2D4-4A00-9E18E311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70445C-3A73-F6BF-D07C-37FD40710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FAF413-D111-EFB3-D650-5673F1E82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51D267-BE81-5B24-D6AC-2313660A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962457-8C8C-6964-4731-16868644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E32144-5E96-4769-3ADD-9C872ADD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9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1FDD-F9B8-DF06-4CDC-49F16B7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58FE2D-28F3-9DF6-1036-7849824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0A1D62-4D4F-3580-FD7D-5ED26BA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62330-44E8-B1A5-AF3B-50FDA56C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0311F8-0BDB-C95C-B591-B477DD59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DC9936-2EFD-3F65-20D1-5886631C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20C1A-80EE-43CC-BC5A-E18AC4DD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8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8A56-0CA3-E7BE-2FBD-8A28DD53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20AB4-0017-5E09-8EED-8E8010C5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A0AB4-CA6C-7800-C733-AF997DF6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E9FCD-7FFA-FB15-FACF-6D7106EB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322B8-C352-3585-06FC-A39726CB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A4C2D-1A19-6005-243F-53F4C339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4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CA19B-D8BF-EA03-BA54-550D4BC1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C89C22-304F-CADF-5992-3F45B8E06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CE9E8-22CF-4ADE-88C5-691EFE0D6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E0C9A-EB80-3D6C-94FF-47502B7A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36FED-4CD2-AF4A-31F6-312EF5FD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693B5-6A22-10E5-12D5-BD2467EB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3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B2868D-7231-81B5-7A68-2E290045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747B1-D10B-045D-D7D9-2559565C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F303C-7CE9-8121-3D52-28E36E903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AB1D-AC35-4D2F-9578-F7047386A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8325E-9372-429B-FF94-97DDD432E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BD14B-15F1-FA0C-DE85-C8F80C7B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2926-5238-4F1B-91C9-C54F5D86B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8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0114" name="Picture 2" descr="1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1139" name="Picture 3" descr="13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2024-03-10T22:30:16Z</dcterms:created>
  <dcterms:modified xsi:type="dcterms:W3CDTF">2024-03-10T22:30:16Z</dcterms:modified>
</cp:coreProperties>
</file>