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FE922-2ACB-545B-76CB-425F3DDC2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A71DF7-551A-F4C2-28F1-85825992F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5C293-5EA3-9CF0-A0E1-50FAC370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CDA5C-27AF-8A8D-C923-9731DE46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7984F-51D5-5451-F181-F6B833C5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8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E5F83-C37B-D789-0E99-0846C913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0C1B03-E3CC-C10F-82D2-4E010D5F2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4D0E1-FBB1-E4BB-3925-C82CF341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44CF2-F1BA-260E-E82F-3FA33581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E2A47-B78F-E72C-5773-E00115C3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9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61A5E6-E4DD-69C4-8A23-F36909B3B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9B1B97-CA73-B6CB-9452-997115C75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51CB5-EE07-3C72-72C6-AE14A47C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3C38B-F1F5-62DD-E055-F1F5CE3B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BF3B7-4893-68CE-2BCB-BF8EE4F4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1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B4702-2AEF-42AD-B62D-3604DC83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1D434-AE49-C2C2-D124-0522E52F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943B2-6144-2345-5779-EBD90B0A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50E18-FF41-58A6-FC75-07ACF2CB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EBB04-A278-C9E3-F43E-45C39560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99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137F1-D274-A448-286C-7FE5601F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7E635-D7C6-7330-C8F2-F068D4701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BC6B2-0ECC-A548-BBE0-5E3513D2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34EB7-BEF0-13C4-6518-0A94A9E9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80F26-54BA-3137-EA7C-555AFDF3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6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D3AED-2485-D0FC-ED59-4F75543E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63D41-2ED0-631D-81EB-26378FA61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77E58C-9AD0-9904-0F2E-C9603DF42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1750E7-B43A-6509-6A02-BDD7DC91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50F3A-68FC-4B75-975A-E59FA462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997B0-EFE4-3966-76FA-CA420AC9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63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B5F48-5DF2-CC3D-EE9E-31A4E620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9C7095-BC68-4FA7-1CA8-18799394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8C2845-E662-D651-A5C6-C82B193E2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9237A6-15C0-00D0-740A-FBD0BEA68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8D1BB4-5C80-C361-CFC4-C09C1B193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125862-BA36-9281-F737-5614860E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DB6306-913E-E7DD-A01B-A0A3F66F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36433E-A349-CA8A-14F0-4CA9F738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0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B9AF8-CBF6-85E2-7D67-B7A4355D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68C28C-456A-72CA-5547-82DD5F82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DF3F3D-5EB2-176E-6326-9DDA78C8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6D55FF-C257-25F6-27DD-40194B77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45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77F3C5-DFA8-D2AE-7850-E7A67E59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5BB49F-C842-AA84-9BA9-47088F47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6E0829-2E28-EF27-B742-B9C0C292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1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F85F3-900C-0CE5-0B95-4B41A31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EDA6A-1C9C-859B-D63E-FAF656DEC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00E821-C884-1531-9E71-E29D3AD8B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C677D-85B6-131B-0F04-E0C248BF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CB6B06-1D1C-28F6-D97F-D5BE6B2B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078E3D-A40D-8537-B0EB-51369CA6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7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396E-2CD4-9DD6-D386-4789A799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A7BF00-753A-C0AE-7002-BAB8CB5C4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8B0B8-01BE-E65C-EF2B-0B4490004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F2C347-11CA-9DDB-8B8E-DCBDEB48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9C7A7-FE21-28E4-557F-2E064150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76B7E-8932-9C65-5292-4765662A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9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ED782E-052C-68BA-C1F5-052EF7A3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AFE3AC-D41F-9CEA-3434-12F01CDB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527DF-23BF-7432-442F-277C50A90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F8D36-EAC5-73FA-ADC2-F15ABF919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0AC89-CCE9-4CC7-39C2-007B7CBE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1138" name="Picture 2" descr="13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2024-03-10T22:30:20Z</dcterms:created>
  <dcterms:modified xsi:type="dcterms:W3CDTF">2024-03-10T22:30:20Z</dcterms:modified>
</cp:coreProperties>
</file>