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9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00FB1-B63D-5163-B0B0-E711D6CFF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78F3B0-C452-4D3C-3CEF-F02ECDBED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45A02D-D175-EAF1-3021-84ED59C1C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8157-CBE8-4140-8EDB-17D187974B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D1932C-E0D5-6819-B977-A5FF5372C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4ACE60-B27B-CEB8-F2AB-680F1A64F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61656-8BB2-4934-972A-DD1195AE2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108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6BAE5-6395-D0C7-537C-E53550DEC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93A65D-610B-C95F-1045-CDEEAC777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5C7BAF-BE5E-29AC-1155-74D45B309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8157-CBE8-4140-8EDB-17D187974B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B44575-D928-B573-EE86-6C1550084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37B780-77BF-F2A2-9DB2-BB260ACE4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61656-8BB2-4934-972A-DD1195AE2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177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EE361F-C94C-E9DE-3411-91E8F900A3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6AB925-1A3B-8E32-EE49-77B979F9A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E586A3-026A-D0B8-2DA8-94AF1529B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8157-CBE8-4140-8EDB-17D187974B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4C96BB-4965-21E0-8811-B8B2ED612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8ED1EB-52AE-6823-FED7-523E47EE5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61656-8BB2-4934-972A-DD1195AE2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300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DD7006-F281-AEC7-022E-4971EDA89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F32C5A-62AB-261C-2A24-41A6C3046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6D6F51-9DE6-78A5-C2FD-20F9E68A6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8157-CBE8-4140-8EDB-17D187974B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FC6B07-9CA9-8EBB-E78D-71176FF10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FC1108-2AB9-8DF3-813B-D387583EA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61656-8BB2-4934-972A-DD1195AE2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63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285F4-9FD6-A099-0227-D68981EB4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8F5B35-BBA2-F37E-58BE-495686DA0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6357BC-3D12-3437-0C7A-881E2FDCF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8157-CBE8-4140-8EDB-17D187974B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F3DD42-7EB3-F760-466E-A57BC4B4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1A211B-3193-8CB1-B874-F8604462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61656-8BB2-4934-972A-DD1195AE2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757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4448E-A1F9-A89C-1A6F-AF7A696F1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1ED927-3D98-7B70-5D66-0F67F377B5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5C253E-1E93-7709-ACE4-1CF34E07E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E867C9-B0F9-F2CD-7A96-3F86700CD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8157-CBE8-4140-8EDB-17D187974B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A81BBE-8831-A03A-9C6E-8070BDEDE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3C7981-6CB4-6DB0-A44D-13668E981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61656-8BB2-4934-972A-DD1195AE2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633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D48D57-B876-5C58-0C82-985BED704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4CFC1C-ECA8-1543-89B2-79E0C0AE2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1701AF-01D3-919F-557B-DDAD5A74B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E39763-E7D9-62DD-58B7-2F441E9DF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A9025B-6315-A627-0304-B61587EA33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DF776BA-3A3E-AD96-5386-39678344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8157-CBE8-4140-8EDB-17D187974B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2C9F1A-FC20-2D80-99A5-DEFF835B4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570E204-1C9B-D25C-2157-A3A7E4F71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61656-8BB2-4934-972A-DD1195AE2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320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49896-11D4-BB71-EDB7-56435E1E0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160BFA-FD20-ECBD-11B6-564EEB8FE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8157-CBE8-4140-8EDB-17D187974B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896F62-A760-587B-9858-861D61DCC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29DE3D-FA21-F8FE-70D3-F912B4108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61656-8BB2-4934-972A-DD1195AE2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358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4C8A3D-D7E9-052F-16ED-9AE0EB1A9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8157-CBE8-4140-8EDB-17D187974B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E78A93-1BAF-F58A-0B4F-109847080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529C14-000C-ECED-B3EC-591D2800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61656-8BB2-4934-972A-DD1195AE2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898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C3098-F0E8-5765-98E2-FE7587FBB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ABF106-C9B3-47BE-85A6-3868B33A7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609E37-E65D-874C-E21A-AC73282CA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1AF41F-FC8E-2BD9-5703-B1056F95F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8157-CBE8-4140-8EDB-17D187974B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DD031E-2058-F004-8316-199716EA3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C5864A-9D23-9CC3-D7F1-1D25AC184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61656-8BB2-4934-972A-DD1195AE2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278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6C7F4-0D9A-2A61-ECAD-E4C529524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9AD3777-58EA-741F-3B25-98E63CECC7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EECDE6-EA31-302D-09AB-DCE5EFEF3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3D2419-9D06-21EB-A1AE-C7527D2E4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8157-CBE8-4140-8EDB-17D187974B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524A05-0D5F-A009-A497-ABDF8B545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0027FC-080F-98C1-B96D-3BC84E86B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61656-8BB2-4934-972A-DD1195AE2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0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A3755AE-3D0A-4808-F6E6-AF1AAF571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26F8B9-325C-7695-9CE3-AED67B22E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1DB497-AD9D-AF0E-00D0-9A61AD8865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D8157-CBE8-4140-8EDB-17D187974B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9F29C2-7A8D-7215-488A-4DE01816D1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511FC2-14D5-88CC-92BC-54CBD8AB5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61656-8BB2-4934-972A-DD1195AE2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62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162" name="Picture 2" descr="13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2024-03-10T22:30:25Z</dcterms:created>
  <dcterms:modified xsi:type="dcterms:W3CDTF">2024-03-10T22:30:25Z</dcterms:modified>
</cp:coreProperties>
</file>