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2570F-6FB4-EECB-A2B5-A26113D81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CFE202-F256-9F3D-80A3-C58AF1061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5D3C6-D587-F987-B49C-551FDF9B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2349B-983E-C564-FEB3-1593E6B3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7DBE6-483E-566C-9843-DF003B4C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4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3D692-F9ED-532C-EC5B-F1D62D82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7A866-C401-88CF-A867-39796D82C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752FC-D60A-AF17-BC7C-E049652A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CF63C-14D1-E465-15D7-D3984C6A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ABB2E-9A5F-4A4E-81E9-1C90A188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6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0D485E-F027-9B56-28EB-82385EAF8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CDB31-6B76-5913-EC81-8AB27C094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D4A16-F808-B3E8-B5B4-8C4377E9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84804-AD83-CE31-B0D9-DC19624E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9C1E5-D8FD-E6C6-75E9-8910D755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7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CC8F6-E7BD-8AAB-A923-254FF63C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6DD63-28E1-35EE-0D5E-B84734A0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394B5-7D07-F0B9-D3B0-A5DD1231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84B2F-4863-68E6-F585-BF6D7E41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F0CA7-8C2D-FE2A-A3E4-2E4F4116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8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04CEC-5894-51AE-7EED-042315A4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66438-C63B-333D-639F-084C4F185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B0DB3-939E-985A-3D56-D439B27A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AFEB5-605B-DE9F-C621-584344AC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45B37-0C45-BE2E-BC18-3D864F3E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06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052E-BB95-DDDF-184F-28128EAE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030EA-2CB4-E3D7-C6B9-DFC37576C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947DFA-ECD6-DCF6-24F5-1840F1BE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0F3A3-3650-C07E-8D61-BB4BDCC1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89C4F3-A501-ED2F-E36A-3A844C33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432DE-C72C-70A0-3AC2-F59B0B0D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BCC8A-17BC-78D3-A71B-D4E6965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8A1A6-7A91-82CA-055F-7A55AE598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68DAF8-107A-D694-DD2F-0905DF433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31C637-A8F0-9FFB-7146-5FA0EB20C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4D3832-BAA4-F12A-3D9B-2139B0F94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56ADDA-20F0-6815-FA6F-0EA50D99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589E30-6A12-5B90-FF2F-786B5CB0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F465FA-D967-B32C-45C0-CF7DB038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7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2EF49-085F-CFC9-0AC2-8BC2D13A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CA266-27DB-6950-C32D-FFBB5922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6D505B-50BF-FFC7-9FEE-49615B69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69CB0A-F638-CA73-04A8-F60B97B8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3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1B487D-7359-E8B7-F666-C51F6A94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24029-A7A1-0CE9-B92F-E09DFE41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92A74C-965C-041A-1778-9E5D62A3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3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8117D-10BF-808E-E0E2-F9EBF817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E8130-47EC-05D5-8399-6F3C117E4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3F9E1-AFBC-D589-E75C-DC4E43C76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97006-C745-0798-C35D-F014AC42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A1C6D-3E80-3B33-3E31-9CCE2FEE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14411F-E36A-1EC4-E19F-ACC1E3B2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17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8F457-FBC0-A28D-D513-F678003A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A0B53C-943D-BC0B-A9E1-2C469D597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493601-7918-E397-50B7-8EE29DCF0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8B464-047D-AD36-7502-38AADC5D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4948A-A440-142D-D037-82D85A7B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2EF4D-B421-91F6-9859-865C6261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6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B82F7B-096D-BE4F-EEFB-CC5CC607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94309-A46F-D57F-CF94-FB850042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7CD75-53BF-F8F3-D419-171571240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1750E-02CA-0953-8D96-F87F944D6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1320F-6C79-FDB1-1D94-56276057C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1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3186" name="Picture 2" descr="1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2024-03-10T22:30:29Z</dcterms:created>
  <dcterms:modified xsi:type="dcterms:W3CDTF">2024-03-10T22:30:29Z</dcterms:modified>
</cp:coreProperties>
</file>