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AACE3-9D7F-0E9C-D918-280EEB45F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15C8F-4E5F-ECF6-7EEA-5E0F034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9B9AF-80B3-07B3-C6DD-AAF5A3EB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E629F-A760-015A-42AA-14C028F6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60F1C-E4A1-BEDA-19A0-9EF7C0E4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D2B8D-FECB-52DE-68D2-0365103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D8ECF-9600-7541-934D-272ACE12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B96B-221C-6FAC-FF8B-F2BAEE7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3526D-0A1C-2C19-B641-B50C2A46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E7A98-15B4-84E3-2433-5AAD5698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4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9C917-87B5-967D-7623-1BDCA04DF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AB145-3D14-45ED-6532-9429F17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C787D-0405-2CC8-9A9B-50BF4387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29130-5FEB-F99A-89BB-F867312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94C06-81ED-B468-3773-9C49FE43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91CB-9342-E9D4-E63E-5A1C62D0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F0806-5BFC-2C2B-A00C-282242FF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F438D-5090-CAAA-4481-D9FF4198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AC6FF-3C64-F37C-88FD-45D9519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6B0A7-8F72-7AE1-4A22-0B07BA98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58CB-E0E8-E382-88B3-197D114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59BD6-472C-2712-CCC7-166ACB95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5CD0B-500F-C801-BBD9-2C7B796A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EAAC7-09F9-78DB-E648-5900F8B2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6AF44-11DA-89CD-D9A1-22E4FFB3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B273-C11D-19F4-09F8-038FC4F8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8802D-D9F9-937B-0758-9547ABDE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5FB37-FAE0-2D60-34BF-CA6DD5EF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27399-E6C2-16F5-2CA5-C9DA84F6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9FE70-7425-1843-36B6-FEB825D7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CB480-4FE3-A29E-F485-D2BE9A11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4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D66BC-616D-685D-1DA4-7A6387DF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FF015-C4D0-B196-CFA4-208AC309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3148D-314B-176E-4C0C-92BFD2D95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D1C550-A3A7-8CBF-5E03-59DABB48B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7007D9-27DC-E26D-7034-B7AD1A5D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DBEA5-07C3-4C9A-46BC-D21B084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586DC-0F9E-0BFF-E03F-4114105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EEF1FE-2CDB-5679-8FD0-2B15BA7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628A5-B0A6-04E3-2BF4-8DB8679D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5DC2D-9CDC-C305-EFE5-8654F7F3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5E90C-E683-0F25-236A-13C63A10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37E5DB-AFC2-7351-3EA6-E44406A7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A5076-84BB-1D13-9453-614BE196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6941D-4C6E-959D-7BF9-3C8F352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3D1EB-ACDF-BA78-6C7A-A71664B2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0FDDC-FB8E-6CBC-D0D9-250DE38E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A5CD0-C211-19DA-B6FD-8D621061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99252-A5C2-D90D-E1A4-21FDEF45D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97517-D2DF-DE06-91A6-EF4A1167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F49E9-913C-2CA6-8289-B8C6CF61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6D77C-0BB0-4C00-2392-6FDECEB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B226-E2A7-76AD-95BD-FBF7C42B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0A3302-2CB7-CC32-5655-E1D5A1CE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9E743-8B97-7DD9-6C1B-1186B11A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B951C-4B2C-60A7-F6CB-285DD2AD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2F1BD-B333-F152-DF28-EDFA8EDA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1F0D4-4069-281E-1AD1-ACEDF37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8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16DCD2-EE43-11FE-5E4D-FA9867B0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76F3E-3AC5-3D48-2890-820FBE62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B1970-B9BA-3C60-4160-29B894FC5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998D-BA8A-0B1F-3E89-393594CBC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1A2FA-1F5F-3188-DD7E-71B40AEA0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210" name="Picture 2" descr="1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5235" name="Picture 3" descr="1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2024-03-10T22:30:33Z</dcterms:created>
  <dcterms:modified xsi:type="dcterms:W3CDTF">2024-03-10T22:30:33Z</dcterms:modified>
</cp:coreProperties>
</file>