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834E7-EC01-3B4B-1A39-CFA6B8439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2F94D-0705-7C59-BF22-3C94482C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10856-B817-BFF1-E923-7CBA36ED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12519-8207-9D3D-3E8A-B4556291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734BB-0837-14DB-368E-010390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2BFD-2189-D8EE-62DF-C2382BA0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141A1-64A3-FBFD-1B08-CE231F8A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F13B-CFB2-29FC-FC7A-28CF9F18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043E8-0167-5B94-931A-435CCFDB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3DD32-0124-2B4D-93BC-DD736B69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4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C2F938-EC9A-19D3-A43E-82C9FE06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7CD90-1AE0-DDD2-55FF-FCA97C35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379DE-F299-285D-C944-AEE34B0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20340-A5C9-EF47-D9E2-78A8F721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4EEE1-B53D-BFD1-6004-D7D02CFC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6DE50-9B57-DFC0-2D86-5AD4A02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40F05-1DD7-0819-6CA5-733FD446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D3348-6BE8-69B6-E4CC-4FA5AFA5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3A6DD-D511-512E-9A1B-5AC6154E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8BAF8-9568-DDEF-4BA1-318294B8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0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74183-9169-08FF-B287-8CB1A9B1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7E4C4-F040-D74D-9743-D340CC60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F8E36-C668-0AE2-CA7C-AD61D61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CFEC2-85B4-D5F4-E794-2038F4E7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3A56-1077-F05B-9FEC-19711AE6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F161-0864-CBE4-EA34-8B8EB665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D29D1-E7AB-C26B-F1E5-3B43649CE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2B4B4-F583-4F76-7585-E472AF0E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14E53-2A64-396F-FD18-3D425FC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1CB3-3480-A1F7-FC92-0BC4707E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13A22-FC7B-B58A-7930-3162E5D8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3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18041-DA6C-E0AB-E884-DBAEDD3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33CF4-0670-BCEC-E85A-F2DBEC53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4227F-468E-3C91-89E3-44A982D8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3AA4AB-CCA7-1395-771B-137BA5655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35BF18-1213-E6AB-4557-A7BBA8403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8130DE-E7C9-EB67-E752-CE46BFD9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55C24-D2DA-FAD1-A717-9DFB4A8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23B14-CE8E-35E9-28E3-2198D87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95648-4410-8839-CA03-C9EC8149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681C7D-D90D-D4DE-9936-721BA812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6A3E8-3306-C3CB-D7E1-B300D1D1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A6EBA-436A-75FE-1C27-38BCEA60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359F2F-55DE-9FFC-6A68-11F56894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8C83F-EA2C-49CC-302C-65190398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5DB64-6A22-F342-B352-243E6DA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C222A-1677-4C21-126D-0938232D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D3223-13D1-8920-9D9E-16A6B950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F8876-6516-6D0A-32B5-D5B56213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3254D-B6BD-BF47-2A03-14D53E2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F5252-7262-5D03-77E8-FDBEE132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98586-376F-3D17-DA32-D95B6FF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E1CB5-66FE-24FE-E01C-7694A601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CEC88D-C472-000F-5181-D393E906A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5B1441-0FE0-1BD4-8E75-49484024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D7A5E-F1AD-14BF-3968-6F0A992A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7CA79-6EC9-50C5-9379-C6949765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E39D-BA33-2335-069A-C2F991E1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288D17-A164-7B89-991E-6AE2C90A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63EC-6B7A-0581-3A88-5D434B07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D0980-542A-ED1C-B070-4833B8063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5A4C7-08E7-81B1-1555-6A17D079F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A0F4F-5433-E765-D7EA-4C2A06D8D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234" name="Picture 2" descr="1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2024-03-10T22:30:38Z</dcterms:created>
  <dcterms:modified xsi:type="dcterms:W3CDTF">2024-03-10T22:30:38Z</dcterms:modified>
</cp:coreProperties>
</file>