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C2D8-302B-7BB6-5CC3-EFF514E1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5BDFD0-CD8F-32A7-6A57-F83F4CCD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23360-7F3E-0DB9-9F24-EE215A8D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9E34-2CDF-004B-3E90-9B83BB4D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07BD3-482F-675C-10A8-F2A775C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1B89-EE39-CF00-C604-82992A51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5A97C-F517-582C-8A3F-3C8D6152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0B1B2-C22F-A05F-85AF-E6C7C8BD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5E33-8490-5371-2E25-B916BB95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DC6FE-7DB6-B685-F9E2-B360BA5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29F3C-4F0C-A70E-73A7-8252AD72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10B85-BD02-3242-C009-CC4F67B7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ED74B-89C5-1898-6B85-F4537D93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2224-D43E-F6C9-867B-02CE5B6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99064-0DE2-6148-D16F-770FF21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C791-D428-01B5-9BD5-1B65323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D559-DDDA-C19A-3038-506098D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5BCAF-3508-DDAD-B9AF-341B447C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BA30-B701-D8DE-ADBE-11A7F2E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E648-AF38-FB2B-F6F8-1C82E1D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F2E-CCE5-8919-3FB3-B017B93A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9BC19-72F2-1F4E-5FDD-B346F3E7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A14F-6717-0D46-F83A-45893A1D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BFEDC-3593-BC44-446D-05A54612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D1B4-F7DB-C7BD-87D1-8BDDB250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D6C7-BA0A-9BF3-0AB6-85F4C61F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BAB58-8C59-49FD-0B12-3640F4B7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7EAE1-F947-191B-A68D-EBE1CBD8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3DCB8-357E-4505-E99C-41B4E0FA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B8DBA-6672-4F90-235D-90355CF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F4151-5AA2-C2CD-2F66-C6A9F4B9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7BE63-98BE-6D60-87DA-92C20A80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6AEBA-E783-7F21-96A5-7A4EABEF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EAA31-BA91-3287-1AAB-77A75F36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84235-03A7-43F6-D3AF-C644DF8F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087B1-36D3-A964-40FE-DBE2A3F8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1AF8E5-E6CB-87B1-8529-B84EDCC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F6C67-C5C4-82B3-ABDE-A7A2417E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133BB-9B00-FB1F-C02B-019BB10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F0C5E-56D6-7B20-58D2-45C32969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D8D61-F06D-CA1B-B4FC-23BC6201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AF389B-2C53-3EB2-B98A-76E7C26C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77E2A-C42B-E858-1803-053B031F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032-9238-3A06-E73C-F4FFA511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87B45-15A4-24C3-05D1-F520E5B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CEE93-2147-5658-6DF1-21A587E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943C-7402-795D-5143-4B830B7B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C832A-F7DC-3365-C770-028DE04C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1ECA8C-5DBD-B62A-61E3-474454CA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EBF32-C46D-73E9-EC04-21E8C6CC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6D920-5B2D-3150-BB87-0C1A4B3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E562F-3616-79AE-4E18-1CED4EA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CC5A-7246-0848-A5A2-AE95F36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3E825-A6AA-DE7B-DABC-99D856F77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B3BF8-1022-5C75-4482-50966336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D738A-29DC-A634-8F50-277F29D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3CFAC-4B0C-60C0-DF89-8AD1D445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E3DA8-9817-22BB-F12D-37D09C7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E635A-7EDF-2D95-E7B9-BDC76F94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F9637-E83D-44FF-2CDF-05259350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72DD4-591E-271C-A318-BC6D0FB2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038D0-3FBF-13AD-9B2B-D2EDFDCF4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417EE-83CD-7B46-3807-0CA78B16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7282" name="Picture 2" descr="1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2024-03-10T22:30:46Z</dcterms:created>
  <dcterms:modified xsi:type="dcterms:W3CDTF">2024-03-10T22:30:47Z</dcterms:modified>
</cp:coreProperties>
</file>