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0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847BB-8115-ECC0-96FD-B5FD47219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7F096A-828F-4BB0-5166-7FD15D680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880658-B598-209D-8D59-4889110E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5F41-64C2-4B9E-8BF5-175E414F05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55D2AE-C94B-624F-5015-397BE16E6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6C49A3-9CAB-ECB6-5AE0-618B38B3E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7D30-24DC-4C2E-9FC8-8E508DC919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286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ADB80-CFD8-A021-D028-7028F02EC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DC9315-23CF-A95B-C8A5-DE375E418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946464-D0EF-CBBE-E7EC-11C0732A0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5F41-64C2-4B9E-8BF5-175E414F05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0F59C8-4ABB-41A4-D187-9CE406949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E175CD-3E30-A0FE-BA51-CAD95FC3A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7D30-24DC-4C2E-9FC8-8E508DC919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508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3763D6-0A40-7BE5-746E-4C3424640A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6DE669-1C66-9FA2-10BE-7F216B635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A658B3-2916-1226-D76B-D7D04C113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5F41-64C2-4B9E-8BF5-175E414F05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D9FFB6-B4F8-41F1-120F-DA890DEA9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BB32F7-799A-45D9-9E62-D7A01B70A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7D30-24DC-4C2E-9FC8-8E508DC919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140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57112-442C-7AE1-6B29-7D77381F6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6799D7-44F7-001E-934B-4290AFD4A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A99C09-0B02-861F-01F3-75561BA42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5F41-64C2-4B9E-8BF5-175E414F05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DF45D3-70C6-8961-569E-D14F6C44C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8EC2E3-F34A-B5A0-3487-43FF2658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7D30-24DC-4C2E-9FC8-8E508DC919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698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250C9-7BF4-9577-1C91-7A54A3978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013099-98BA-50B5-19F2-E301F5A4D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A89824-5705-06DB-AC79-7502D2178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5F41-64C2-4B9E-8BF5-175E414F05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DC1856-7D62-796F-130A-E7AAEA3D3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E54051-1D8C-AEAC-BAC5-2A354D8B5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7D30-24DC-4C2E-9FC8-8E508DC919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175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6F902-37FE-7A39-D428-41C021DCF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65EE55-AC7E-4605-366B-1BDD89F922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C75F09-1E8C-F0D9-1765-0D3C179D8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680192-13DE-FFAF-4365-6186253E1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5F41-64C2-4B9E-8BF5-175E414F05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63AF89-24D6-D46B-E75E-E9B0CEC73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9DB8AE-6CE3-713F-0F2A-404DB4AAE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7D30-24DC-4C2E-9FC8-8E508DC919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19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0C291B-D577-0587-71B1-BD663D37A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EAABBA-C4B9-00CC-6D8A-E481E13C8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A42211-196D-477E-944F-AE1C435DB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FE3081A-9D4D-F58A-B1D0-1C83047913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E541016-C586-531F-D0F3-601E13EDB0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E9F1A8-7F30-2FB7-4A11-FAA59FDC8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5F41-64C2-4B9E-8BF5-175E414F05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34C9DF-0DF1-0349-6BA6-9C581F912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9DBAB6-7706-4400-306A-DFEDC9308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7D30-24DC-4C2E-9FC8-8E508DC919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950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04560C-C052-5835-9A69-13EE09D12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D95337-F8C0-2C13-5334-C62B52E50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5F41-64C2-4B9E-8BF5-175E414F05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20EB06-174C-ACCA-95E2-21617137B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E176FB-CA1C-00F3-2D7A-9A64B8AD0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7D30-24DC-4C2E-9FC8-8E508DC919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908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26639B-52F7-5CA7-5D01-BC7C9A37F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5F41-64C2-4B9E-8BF5-175E414F05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DA2E63-BD09-7ADC-5D7A-95AB754D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EF674F-E1C2-5B9A-B142-7ADF3AB8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7D30-24DC-4C2E-9FC8-8E508DC919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614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17C8D0-88EE-499C-3698-13CC20375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64A400-A060-345E-FCD2-A99567D58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5426DE-FD76-C7C6-CFFE-C041EC04B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6D2E4B-9138-1E05-6A7F-0EC6986CE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5F41-64C2-4B9E-8BF5-175E414F05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AC2002-45BF-BA16-61AB-E571A997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C0592D-8625-D9BC-D7CA-B5B27EF11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7D30-24DC-4C2E-9FC8-8E508DC919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346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26996-1CBD-0D52-9C75-83C5EDC7E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A7C675-A498-EF4D-4D2B-57D32631A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80E481-8708-A776-CDAD-848CE8ADE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82D4DE-4487-3273-256E-6149CC18F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5F41-64C2-4B9E-8BF5-175E414F05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9127B8-CC59-30DC-7219-3A3B3DCE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D3CABD-9455-C56A-1459-ADE042FF6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7D30-24DC-4C2E-9FC8-8E508DC919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860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35DE4DE-6D91-420E-3971-5CEC45932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D5888C-52B5-66CE-F040-484D09609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451957-4840-9E4A-6449-433AEBAA0C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35F41-64C2-4B9E-8BF5-175E414F05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4135CB-9222-F7D3-C282-27B46DE04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406857-B119-316E-69AF-3BD2DDCFC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7D30-24DC-4C2E-9FC8-8E508DC919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369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8306" name="Picture 2" descr="13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15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2024-03-10T22:30:51Z</dcterms:created>
  <dcterms:modified xsi:type="dcterms:W3CDTF">2024-03-10T22:30:51Z</dcterms:modified>
</cp:coreProperties>
</file>