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507BC-82D1-6703-60E2-8012226F1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805E2-1C24-C821-A272-ED6FB096E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45788-84A9-D2CB-1F22-25FC6EED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242C1-15BB-6AB6-7C56-C9AB728B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3D794-7F4B-053E-9B0C-4B4BFB71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1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E3FCC-43E8-5D03-DD01-3640CA3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DE6EB7-43F5-778F-2325-2AE6D52BD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6F055-6ADE-CB10-C65C-E88E1199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5BF4F-A352-046F-83E1-0ACF1644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680AB-AF3F-C1B8-00BB-0BC83500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91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266584-ED62-FC40-64E4-552BE9ACF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0825FE-6F4B-2D5C-F05D-AF9C1E6A7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0FB48-447F-6B29-FABF-5659A3C9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C9302-2233-BAF1-D05A-656B0407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59AE6-8E5C-3170-9FDB-D07CC6B8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6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49BD8-54B2-B447-9DA3-436EDE56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99554-ABF9-2C6C-BF65-4ABEDA6DC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0C49D-1C60-C31E-761E-816A5919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56E4D-AD7C-866D-F68B-BF1A53B2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B4448-373F-DA07-4143-6A896AB2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3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C6F1A-E4C2-8133-E21C-E918D5B5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C713B-E757-8F9B-BDFE-D63247CAF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CCC5C-54EF-484C-6220-883D4934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B3AA9-659F-A7EA-7834-8C2CDAA3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665C2-DFC7-12A8-AA61-2D8BBB79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48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8D0C8-138C-EE45-6C29-E850B311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DD3CE-A318-0A8D-5572-ED72EA829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8D1DDA-2BFB-69E4-DDAA-53C127D16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A86975-0369-C6F0-FA16-5AAF4C77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367B07-9071-B678-7C0B-508AA98F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485B6A-B23C-D1DF-71F9-D437C87D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5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4AE77-3691-0C65-FAC9-0764C18A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27DA9-F108-65F5-5B1A-876DDBA5E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8C3237-C0C9-1C89-3E4F-2023ECE54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94198B-C540-8B4C-A09E-A653265C9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3A1032-686E-6F2B-009E-9FB87F847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76D04D-5DF1-FF3C-E93F-8BC1A63B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FC1DBC-1453-CB4F-93D2-23804B32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6940C4-AAA8-9E00-C3AF-1237397B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95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46D3B-D521-4A18-0FF0-AB073EEE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095832-8287-0FBA-04E6-8946005C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800A72-7497-CA36-4CCB-3927CB80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C4761-6155-A0B8-4A3D-00827D70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16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7D75DC-C898-55AE-93A6-EC7DF15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984CC7-842B-A126-DD8D-1FBFE1E0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C4028E-0025-0581-B254-12ECFAA7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1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017B7-4BDA-7896-CAE0-65DC032B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E37BC-434C-2B4A-563E-5D3588781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13ACFF-6028-F518-F45C-4C76F7CB5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C2228-8829-1FF9-D6D3-54790D5F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DE0A1-68DF-A5DB-35EB-EE74CA46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32B7DA-691A-A660-48A6-E1DD9295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1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313F-B43C-1C32-5657-61D43002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E81166-08FD-52A8-1F8D-FE5E128CD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060E52-0D49-9089-9F10-515F19A97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4A4E67-120B-B392-364F-6F148F4D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DE25F9-205C-421E-BD63-2D3E2AE3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3BC08D-799C-3535-86BE-95ABBD0D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2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28E267-90FC-DE5E-0FD5-70118B5F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98C0B-4A7C-82BC-94CB-D240113F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65A8C-952D-438E-091E-C9ADA7546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3528B-BA5A-B5D3-0300-7F6685734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47488-9A7D-3F38-B6D5-6DAC06926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59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9330" name="Picture 2" descr="13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0355" name="Picture 3" descr="134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2024-03-10T22:30:55Z</dcterms:created>
  <dcterms:modified xsi:type="dcterms:W3CDTF">2024-03-10T22:30:55Z</dcterms:modified>
</cp:coreProperties>
</file>