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D7CA1-BEEF-AFF7-F76A-C11873EE3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40172B-DE22-6B95-3F12-27B2C6160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9EC750-8C29-B60B-34AA-7BA33C78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3504-7BC0-4D73-9755-B09889FC74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0BA83A-DDD5-30AC-5839-882A2268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94F12-3479-EF16-8335-18872212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9E6A-D70A-4FA8-BFA2-694B2078B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82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39305-896C-EEF4-2B1A-A769435C6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196D3D-F103-02A8-EB34-483EF72CA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F95A9F-4CA0-9645-9C29-642D8E7D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3504-7BC0-4D73-9755-B09889FC74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D20ADF-FC47-9B8F-E6E2-1B936F2B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A0252E-0E11-DF54-D76E-83078C8C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9E6A-D70A-4FA8-BFA2-694B2078B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48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75EE9A-F893-799E-49C0-B2D2ADD51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243344-D11C-D2E1-637C-D492442FB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8DBAB-DD89-4DB1-F71D-E128C6BB1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3504-7BC0-4D73-9755-B09889FC74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03935A-FCCB-44F8-5144-E1B9FEC3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ACE6C-3735-A848-17A2-85D81FAB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9E6A-D70A-4FA8-BFA2-694B2078B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78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589F2-6CDE-F920-B5BC-E51FDEED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57A81-1ECA-EFFD-49BC-38DC80097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7F976-405B-4DA5-1350-508D6D2B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3504-7BC0-4D73-9755-B09889FC74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9C3CCD-4002-9692-A164-FA827352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E7811-9C04-D6DB-6595-263BD694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9E6A-D70A-4FA8-BFA2-694B2078B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08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52CFE-1586-0B96-AA96-DA3733082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6499C2-C1DB-87E6-89B0-CE8DDC6D4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A1AA13-73EA-246D-6E3D-8A74615E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3504-7BC0-4D73-9755-B09889FC74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3F28C3-762B-DA3C-400B-97A5A202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0DDC0A-0D12-C63D-7600-C20BE3B4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9E6A-D70A-4FA8-BFA2-694B2078B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76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13F8C-B5A3-8B3A-9AB5-8CB04D68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69721-4C3D-FBAF-0609-E4EDB4544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27ECFA-67AD-2253-7DD7-19D84C50B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4AA03B-C7B5-B64A-5F3E-24ABAB522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3504-7BC0-4D73-9755-B09889FC74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6D9313-54BB-2CE8-32C6-F95732A5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63996B-7170-6105-4C26-756BFE26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9E6A-D70A-4FA8-BFA2-694B2078B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50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F1D37-5110-BF53-77AC-441D1CC2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E61167-03A8-0B16-A312-AF58F8461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5FD4D8-8970-770E-5292-DC772D5BE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E7A459-396C-80C9-BD9C-9D3B3A2BF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3DBF1B-16D9-24D5-FBD9-1E881747C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24643C-917B-274B-60FD-E5EDC4A50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3504-7BC0-4D73-9755-B09889FC74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A45077-B058-CCD8-722C-ABDC8E6B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3CF99F-D9A8-AD2B-4902-77351186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9E6A-D70A-4FA8-BFA2-694B2078B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12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0F004-C3D0-B281-874E-12727CDB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58354B-38BE-2667-F672-F150AD6E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3504-7BC0-4D73-9755-B09889FC74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2F8DDB-99C9-B70C-B8AA-8090FC94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001E12-9BD5-A165-F2DD-7365FCEE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9E6A-D70A-4FA8-BFA2-694B2078B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33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1CF594-8E82-21C3-9907-50CA97C7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3504-7BC0-4D73-9755-B09889FC74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D9E05C-CA33-A200-182B-D88D3AD82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A8CA20-A77B-224B-58B9-75DB5D3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9E6A-D70A-4FA8-BFA2-694B2078B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75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22B9B-2614-1C84-FC2A-BE88A12DB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0DF8B4-FDC2-C1A0-3171-E3BECB7D0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67AD48-E78C-E6F9-51AA-99FD193A9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EB9CE7-A069-C53F-A486-C48F2643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3504-7BC0-4D73-9755-B09889FC74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CD6A48-C44B-5A90-61C7-3F49D7CC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064952-B22C-562A-162E-FCBCA32E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9E6A-D70A-4FA8-BFA2-694B2078B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59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AA5EE-2C41-309B-861F-6D4501B4A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27DC0A-6A34-9A3F-D452-BCCCEE0C3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06D8D2-9CE6-56CC-B40A-4D0EB0354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170239-9BE8-3500-5732-103029C4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3504-7BC0-4D73-9755-B09889FC74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017F31-2771-E3DB-5A41-FB5881A4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C47E9F-58AA-12B6-598B-45617EC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9E6A-D70A-4FA8-BFA2-694B2078B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06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946880-FC99-B306-7823-13ABD029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123122-4C87-79CE-DDDB-C1A61E1E5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78B80-E152-E7A0-FD7B-A317662C1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E3504-7BC0-4D73-9755-B09889FC74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03496-E12A-7907-82EC-15D8EA71F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F4F402-E665-043B-689E-C9E068C26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09E6A-D70A-4FA8-BFA2-694B2078B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13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3426" name="Picture 2" descr="13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2024-03-10T22:31:13Z</dcterms:created>
  <dcterms:modified xsi:type="dcterms:W3CDTF">2024-03-10T22:31:13Z</dcterms:modified>
</cp:coreProperties>
</file>