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2E71D-82FD-BB3A-70F3-808701733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F7AE6-75CA-7F18-D500-14746623C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99891-5FE4-F10B-9DA9-EBF1C168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EC9F9-CCB2-8467-5654-9B10E1D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3EB1C-7EB4-D8A1-3FF3-A0F0523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9FD08-9FEB-18B9-4A2C-FF48795D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3A741-071E-AFDF-6CB6-3BBDE7E2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B28D8-42A9-70CB-A9A9-380A125A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A752-E1AB-4C68-4C5F-01B60005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5FB14-C879-E6F7-C3F8-746E79CD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7C271-12CB-5EB2-797F-480B24DF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7BF9A-6F4C-80D7-8A14-3B80ED09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9A2B5-7FC3-7051-BB0D-553694CD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F4EC0-C136-31F5-B154-1EC239A3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2569-FE37-8376-F728-991FC85B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1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1B3B9-3DF7-E1AE-A905-623DB721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279F-BF64-50EE-42B6-CDABD581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BFE39-5FF2-EC61-A612-FF070BA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60818-84F3-9F8F-F176-1359D26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D12E7-80C1-7384-3393-0A9CD58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97CC-B67F-A47F-2FBB-E6017983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2F683-C039-31E0-D2B3-2E721CE4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B7033-47DD-8FCC-743D-B0EA794D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82950-507D-B311-B29D-F9BB6E4E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E61A-14CE-897E-5398-D1C6990D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4CD1-EFDA-4999-8F21-D6D4CD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9774A-2D68-CD91-BC25-F9FB33A6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677F9-DA43-55BD-61BF-4208C5EA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C0F38-0E38-235B-93AE-D652E386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AEA0C-B215-A852-7DF6-38B15887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87463-06E0-79D8-2A70-003B70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21DE-6EF3-0BD1-39B9-9DFFD28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29C47-D067-3901-E543-DF097AB9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6B71E-C27B-4C61-96A3-4BD397C7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C17EB-C4F2-917E-8EAE-616D13577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C3A7C9-15BD-0E28-2A7C-D378240C4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71EA2-BD60-24D6-655C-918EE60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0DEFF-21A3-08E8-8C66-710C07E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F404CF-60C8-7FF5-7844-26A01DF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80A9-5CE7-FDCB-5FF6-1CB2D27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50E763-5859-B849-74B1-5CF572ED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F9AC2-8784-7BFB-8196-94B16247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097B1-8B2C-8330-081A-16D2109B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58D6F-AA1A-7166-F99E-D185A1A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A9ED2-53C1-8EED-62B0-0684D35F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1844F-2EDD-D5AD-B75A-1D7EE76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9C45-B182-4501-90BC-01D0C2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523D1-3D65-D3B8-AD73-4B9254E2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560D8-4CD2-03DE-DB01-D4D70571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FA0C5-F186-E9F0-0CB8-C869103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09C28-B49A-A794-3D6B-DC41C814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B1E64-3F1D-2E60-AEA2-3E3AF81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5268E-EA53-5B6A-ABFF-AC4C9AFD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70159-C1D2-16D3-626A-EBF6FDE31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14640-47E1-5247-E10B-3D054563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C7FAA-AF18-D6DC-9B13-B58F4F67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60340-27C2-E651-9981-4276758A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FBEE-83CB-F594-308A-B78A374E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66292-DE41-FDBF-AD7E-B0B864FD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053CA-6C28-19E2-8CFD-85CF12F7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956CF-03A0-E570-E5C4-A9E3C3845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2FE02-3097-A983-2EDE-E411E9D1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D2D46-89DE-CB07-9BEC-DDB7C6F12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1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498" name="Picture 2" descr="1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2024-03-10T22:31:24Z</dcterms:created>
  <dcterms:modified xsi:type="dcterms:W3CDTF">2024-03-10T22:31:24Z</dcterms:modified>
</cp:coreProperties>
</file>