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2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6A18F5-FF70-C7C1-5447-F3E12E02C5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C86399-B164-45AC-C3C8-6D12B8149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28A426-08D3-4DE9-C64B-1AD60269F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3CEC-0E51-4F3B-9070-112ECDC30E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416C93-9104-2DAF-F766-D72A130ED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510D94-AA54-DCF2-C473-C49F1D150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CBC4-B2D3-457F-968D-7CFB3F7B9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79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6FF7E-C11E-1D49-BE4A-E3B42BCF0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C68167-661D-8BBC-C8FA-039C3CF28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B3E6A6-5FF6-4DD2-6453-250B550E4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3CEC-0E51-4F3B-9070-112ECDC30E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56E091-F5AD-8F93-F568-0855175A9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70672E-F650-0F81-0A77-D37806623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CBC4-B2D3-457F-968D-7CFB3F7B9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281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54D8062-200D-0CCC-F728-CD0C6EB59D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007479-462A-56F2-E3F1-A212C9C6E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E020B1-C293-D78E-A8D2-62890D594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3CEC-0E51-4F3B-9070-112ECDC30E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F56A7A-CAB4-13DB-A68E-34BA691B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293601-B270-0AE9-D61E-A79A00255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CBC4-B2D3-457F-968D-7CFB3F7B9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499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9E2F6-403F-16F2-8725-75D55C1A1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3D519B-A9AE-96B9-AF1D-2ADAB890B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D13707-25B6-BFB0-B4EF-7E3E18520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3CEC-0E51-4F3B-9070-112ECDC30E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205B28-BEFB-CD41-E6E3-E2162A54F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380413-4263-8DEB-8F18-8C9584DEF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CBC4-B2D3-457F-968D-7CFB3F7B9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459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8EF553-DF7E-31A5-50EC-CFD517A7A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90EB65-4A07-05CB-E205-FCC0EB5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105DE1-7DFC-CC0F-FC14-3412B722E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3CEC-0E51-4F3B-9070-112ECDC30E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14E4F9-4532-3AB4-0117-7EB7D6916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57CB70-F00E-6942-10AB-2E71816A2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CBC4-B2D3-457F-968D-7CFB3F7B9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64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F3D9D4-CF77-F999-3587-7C118D780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3B0AF-0D2C-1C1D-0173-10A8D275FE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920191-772F-36A9-EC39-0C432F419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E89AE6-853D-68F4-3291-3B55C79EF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3CEC-0E51-4F3B-9070-112ECDC30E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7D6344-22EC-A96A-4937-0A6D90C7F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3D80E8-0596-44FC-4ECA-5A70A4377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CBC4-B2D3-457F-968D-7CFB3F7B9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929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E12674-6A0C-998D-CFEF-9FE1CEE04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8C682-D9BF-330B-4D71-8F6051793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140FB1-97EB-2484-E757-375AA3D84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FAED7F-6ACA-E600-F30F-7DCCF4F9A7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80D36E-4648-9330-718D-CEA605BF72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4EDECE-A129-E111-738B-674E1F4F1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3CEC-0E51-4F3B-9070-112ECDC30E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D89A104-E3AA-20D5-AA90-60500B9B9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B1A564-5C75-9B4E-6E22-AEF72B936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CBC4-B2D3-457F-968D-7CFB3F7B9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319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E89ADB-F012-817C-5842-5BA0E208E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EA0B8C-16D7-7DBC-532D-83E12F50F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3CEC-0E51-4F3B-9070-112ECDC30E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001643-75E7-EEE4-4F73-3A66B7E10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1E2768-58D9-3CBF-3860-F61E3130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CBC4-B2D3-457F-968D-7CFB3F7B9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071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6D52F0-DCF5-AF52-71E5-8F7D35E14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3CEC-0E51-4F3B-9070-112ECDC30E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2858A58-BD94-4049-5ED1-36F277CB3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8CB786-83A0-6EF7-FA6B-82FDCA3C1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CBC4-B2D3-457F-968D-7CFB3F7B9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32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FB39D-6449-D16D-F693-88C7F951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FD87C1-CB3F-947A-AEF5-269956980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1B1E33-7033-B3AC-7B2A-9F9E14A11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F0D3C9-85DF-4E77-E853-88E64C9A7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3CEC-0E51-4F3B-9070-112ECDC30E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B546A7-4B28-AF83-6AC2-455AD2530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028E67-CB2B-BDE6-0477-FA3CCD5F6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CBC4-B2D3-457F-968D-7CFB3F7B9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489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B675F1-BC9E-7FC9-4EF4-54483370C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1BF908-89D7-9CCD-18AC-5638FEE3A7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B5E52E-804C-4A2D-1094-48E87AD97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0E9961-4B8D-F2AC-9C74-3278EBD9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3CEC-0E51-4F3B-9070-112ECDC30E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C2D8A8-EA80-C5EE-4F0B-1E691F943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7C6FB8-5561-178C-A63B-25D93EE8B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CBC4-B2D3-457F-968D-7CFB3F7B9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406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FF4DD0-54D4-55AE-FF69-772CE7EA4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CBC8F2-DAD9-77FC-E3FB-67E7BE742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A7F4DB-7E99-D73B-AC87-3689AE21BD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E3CEC-0E51-4F3B-9070-112ECDC30E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738E3A-CE90-B9D1-6D5A-C7E540982F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0525E7-3B02-4F57-F6B1-31E77945F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2CBC4-B2D3-457F-968D-7CFB3F7B9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829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9570" name="Picture 2" descr="13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0"/>
            <a:ext cx="9131301" cy="623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2024-03-10T22:31:37Z</dcterms:created>
  <dcterms:modified xsi:type="dcterms:W3CDTF">2024-03-10T22:31:38Z</dcterms:modified>
</cp:coreProperties>
</file>