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97DF1-E8CD-2237-5946-E846BA52F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AC5A05-43AF-4C94-D8F8-0A99703F0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5CBE6-63C1-0012-89D8-D7257CE3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0ED43-07F3-CFB3-81DE-8531F509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D340D-5B49-98FA-9610-469EFE3B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9672D-12E4-EEA4-C8C2-8E931FF2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D9680D-1133-554E-ABE5-1871AAFB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17161-50B6-8AA3-C7D9-DA83A542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CF7DF-ACAB-61DE-9B4A-039C60A9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537AE-575F-80A2-8EE4-33E557C6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92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F50D13-4887-4B8E-8029-E297DD03C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867B03-8043-39CC-7D54-B75057E39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54454-C63E-BDAA-C013-5C517CAB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17D4C-6F02-CB07-9B62-DA295587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3768E-21AA-9DAC-BF02-C43A2F20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3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E0D38-8A11-4682-D81C-C03DCBDE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C3A5-D191-B020-1DB4-5B292694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E3462-A060-9475-0831-457C37A3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6D855-19D2-E8DD-7372-676801BE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6076-632C-4DC5-B27B-8F19EDB4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A3C25-5B1D-63DB-E393-68C30513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3C2B96-CF68-0C19-61BC-E10F56FE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B1072-0DF6-3495-8E9B-615F2ED4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99AA4-7399-D34A-97C9-8115590B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FB961-9777-D6FA-F885-358D528F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5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056F3-79B8-A8B6-A866-268D21D8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2B510-670E-A4B5-9AC9-55087F345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40A259-BCDF-A8E6-A552-EEA5C9C07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0DA82-47E7-216F-6D8A-7B286513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75947-2543-6F70-8DDD-591594A4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03FB8-DA85-FB71-9BD5-65E157A2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51F5-274C-00E0-73F8-F1546703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3BF00-8EFA-0B86-CBEF-3AF2C1B0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E44B6-419E-9239-34ED-4D53F9A4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851407-02E8-360B-841C-B8E1121E2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A70ED0-01E3-22A5-4693-A9155B93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CD8B55-DBB2-5871-BB31-8D33A178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7CA58-A5F3-F20A-C6E6-D1A3FA57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3569E3-9D4E-D1ED-780C-D3C36FDB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5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99789-DEF3-88D5-203A-69ECE23C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DC015C-0A92-572D-6860-6BA8C49F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43DDF-B456-E4CC-AAC3-B0D7C766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A013E-8862-41F0-2F1B-F495F9BC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7B4F36-2667-7EE5-927C-48ABDBC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76FEA0-8AE6-33E2-D23A-5960B5B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BD4BE-FE7F-D7FD-98C5-EB2084D7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FA066-3295-3CD1-97BA-6446724B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EF345-73DA-C91C-E9C4-7C1119F5E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AE8003-F236-7EB2-E0A5-568A46AC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DF892-9396-4F0A-AFA8-8A25DCE7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3C94C-2031-FDCC-A468-0A8E6553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CA400-44F6-21AF-28BC-E0194C2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4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F435-5F22-28F3-BE9A-49C535D2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C493B9-E300-6988-9186-376C2057A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540B1D-7246-7228-97EF-235BE923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F8018-E648-A1C4-8F3E-CD367F01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DBF78-61A0-818B-2906-7DEBEC17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91B44-8281-26C0-8958-53D7DF42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5EB1E-5E1D-ABBF-7A1D-A4765466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02804-829B-0B8F-4550-204ECD00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78B63-E147-3235-F281-5B3A2FAC4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D079-CA58-4158-8D52-C19B27C407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B401D-5311-91CE-0309-1E8897249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A443B-7373-3749-5836-96C4F3D4F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6AC8-C325-4CA3-BB05-EEC92791B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1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618" name="Picture 2" descr="13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2024-03-10T22:31:46Z</dcterms:created>
  <dcterms:modified xsi:type="dcterms:W3CDTF">2024-03-10T22:31:46Z</dcterms:modified>
</cp:coreProperties>
</file>