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3D06F-0A41-CE22-5C55-6F15AC26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E9DB3-4826-CE53-FE11-663109D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13D8A-345E-FD18-63DD-D7511047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95D3A-4DDE-8210-6DDD-755F624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7CF7B-CFE5-D8F5-83B9-20C1FC20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DD9E-23BA-DB74-9F02-D88C44B2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7E89E-047B-891E-E608-027B0791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5B19E-A4AB-2B64-9705-F6FD17E3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FFC9D-2492-5560-A5E9-5E17E4B0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80A02-B3F4-3CCC-DAFF-2D75B662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6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C670E-8DB7-D937-256F-A81861B6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82A36-4C9E-D6A4-6AAC-F3E6CF04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A67AC-204F-6B93-396D-2C40D2EC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A1506-200A-F2DF-91F4-61165DBF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89B0-62D5-844C-C4D5-7AEBE589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1AE57-3617-EB31-7DA4-1A21A914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52617-EDDE-3298-B9D8-14A5EA1A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4FDF3-9F3E-1449-7A8F-9D541846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D086-4B81-1CF0-0E71-0EA56079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DDDCB-914B-D9F8-10F4-A15F935D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6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E163-A218-9234-34A9-4BD2D2AF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90068-8FE3-18C3-DAF9-D1F7F3CE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439E-8629-4FEE-E6D3-CD5A3B36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D8686-904C-36F5-F4F3-80C76F9F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A4698-4B83-9B78-CC8F-A116498B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3A49-F36E-2E85-1A74-18D41ED5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8A48-763F-EC09-4A1C-592C2859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71BC3-822E-2D7D-D495-E16C5023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56BF0-BA47-A3ED-3B27-9255AF34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01306-EFF6-AD18-7998-34A04C3E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D6CB5-2495-5D1A-E401-53876C0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5F88D-1D51-F4F7-65BA-1F94CE55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11CF0-A344-7917-A1BF-CF2F7E80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0A183-2A60-4338-D9F0-2580F5D2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2B1A3D-FAF6-59EF-CD5C-C428B9BA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42569-E6E0-5705-26AA-2D41DDF8A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E5DCFA-FC2A-6160-E9F0-D9645AB0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8E5D7-47EC-E6EC-FA8A-C171FCAF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2AB3E-3DB3-8E63-6FD7-1CD9763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FB24A-5A89-9C67-8BF6-37C3C001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D632A-2940-8FB2-99AA-211B5BD2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F0711-4359-2701-EFA7-D2CBA54B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76E6F-5BD9-3FEF-0EF2-87AB6BF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AE5B0B-C925-C37A-95D5-89DF35A5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DAEBA5-6330-D0B1-30D7-9FFD16DE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05F44-E8AF-1278-239A-BE9F4124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545C6-510A-BE72-722C-8536218A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65E87-45C1-D5E9-557D-265F84A8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AF6A1-0F40-726C-2FE3-05FC1E8B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ABBAE-4AB0-7E61-648B-794953B5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3AD3E-63AF-F129-36E9-DF742755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BD60C-C284-4A50-9029-12FB385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61E1C-5317-7AAC-D394-0E61AEDE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1932F-7754-7ED2-76D7-38E2E2AFA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28EE9-9A1E-8C08-4E19-536789A74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C9C1-0BDD-FF43-1CC8-9100E607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9649-2D9D-78BB-AAE7-38814580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182A9-62D4-8036-9C44-62835C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88A46-E8FE-800C-C366-9C039BE6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48DC0-4D0E-9B20-3E2A-FBEBA7C5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9D445-9676-FF66-CAF5-CEB827516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6F00-0A96-4AEF-B3CF-30F070D3D4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AE4FC-5203-374F-FCF5-439276444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A4C15-FDC7-4E9C-897F-20C80DE0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4353-95B6-4B61-ACCA-D142893D0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3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42" name="Picture 2" descr="1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2024-03-10T22:31:51Z</dcterms:created>
  <dcterms:modified xsi:type="dcterms:W3CDTF">2024-03-10T22:31:51Z</dcterms:modified>
</cp:coreProperties>
</file>