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8A4B-720C-CD2B-9DCA-479DD4480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C6511-5395-89CE-2294-A0D479136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7973-7633-3FC5-209D-57CB61E7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4BE67-B2C5-83E1-4ED4-D6F2FC45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3515-C714-9FCD-074B-2E547ED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3EE7-2F10-86DF-9E81-5F425E0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34998-9510-D140-369C-D53BDE19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2666-AEA1-BA60-14A4-C2EE0684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CF774-E07B-D0BC-35E6-E5CF4AFF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FC04-EDD9-15F7-87D6-B1B8EF0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9A7CCC-5A8B-F461-1903-2CED4D3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F7052-A853-0CBD-E9F4-F2E7E098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DA63-9632-B2DB-A9ED-B1FD9DA1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25D29-0688-C1F2-C1DE-FC0D324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6251A-25F6-D6B1-8B42-F824A4CE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0BFA-E558-D28F-967F-E0725A1F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BC2C-50F6-8B70-966D-2EA71812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14CB6-24AA-82D9-1E3C-EBE4FDB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91DB-A1F7-0611-BD06-333D9738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93024-7021-0947-17CD-568E928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FBE1-60D6-7F19-1493-ECAC38F1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73288-210B-9025-8791-2C871A1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823E-66E6-69C0-585B-90D0A9CD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0CAF3-6814-ED1B-EF81-E186E6D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1DA55-5095-487A-85E5-27F635E6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A5BA-A863-A514-7846-EBB54360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C8B99-D8CD-D108-6F97-BAD1DF59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174B9-6B25-DF89-AA9F-E6ACD7E3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9DF44-8359-E75B-0E2C-6A268A48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3A065-5659-29C5-5074-7DD35C2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DB968-F29A-F9B7-6641-5AFAECEB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B625-EEBF-223A-BED2-50C8BF72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5E5F2-F99D-F719-B0B3-CE3AF4A0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D098A-2F17-4615-2ED9-27EA06F3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85650-D197-7B2C-4403-C185E2449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0DC88-5689-E21F-4BB8-CB4BE9026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8A3A-6C7F-651E-930D-400BE6C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EC74C-1693-8FCD-48A4-7DB8099F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D31F3-676A-261E-3EAA-07DE14DA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65B6-DBE6-C2A5-9BCA-4C18D84F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AD2AF-881B-9254-553C-127A3980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F5676-DC6E-375F-2021-D8507E1B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32C93-B3C0-A76D-DB94-9FE7682E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0E074-6558-C44C-0B1E-61F1AAD4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1AD61F-A2D9-1A2E-5679-769BF5D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0B81D-DBE1-4CB4-B2C8-5DC500D4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085B-F986-38A6-4B7E-33A833C6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5E4C5-7A0E-DC8A-CF60-83ADB899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2499F-2F29-6985-06E8-23051A8D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B03B4-6588-F8AA-78A8-1613AA5D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09D22-D853-9F85-269C-CED95FC5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07A0E-352E-DA8E-E48D-2BBB4CD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B6BD0-4E1E-DC98-A23B-91B3D32C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652B3-B035-F44C-6687-A6FF1844C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9928D-A7F6-8F0F-075A-A86DE586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2BCCF-1083-F666-7FF0-D3E4484F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0DFC2-2C48-29D8-EC12-CF21E415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76B05-E4FF-8285-0FF7-1CCE4FA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0074C-CB11-054D-71DF-0A157878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9B818-49F9-7AD1-3352-B359C3E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ADFDE-F955-DA78-57AB-1EF0E817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EAE6C-6DC9-C819-F465-A4E24FF2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EC583-D448-B06A-C14C-41E74A0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810" name="Picture 2" descr="1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2024-03-10T22:32:21Z</dcterms:created>
  <dcterms:modified xsi:type="dcterms:W3CDTF">2024-03-10T22:32:21Z</dcterms:modified>
</cp:coreProperties>
</file>