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5320-39D3-DDF8-76C2-5A32D7E6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622C8-BE98-2A96-BB66-2E328A84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500C2-A011-93F7-1EFF-DFA815B3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19532-91CE-C8E0-BBCD-1F3C60D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03F2-82E4-0C23-0974-61AD2FE2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FF98-AE5F-2859-FA81-F08A30F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BC689-0216-5BA5-0EE5-59474FBC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E9BA2-7847-A32E-7945-6E28C45C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92189-1195-7E9E-CCB4-08F90BC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32380-9CD2-D959-6ED1-0F40E312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B4DC41-1CEA-9CA4-670A-2B249001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D9AFF-EA2F-4EE0-D603-3215EE78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2A8C-5248-7BAD-0BA0-829B9E0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B404-EAF4-723B-B821-24C40F7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242B1-FD80-8C0B-55DB-F95BA36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6CDB-F9BD-A3C3-6D18-AD6ECFF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5E072-26E8-34FC-895B-7CB2E17D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B84FC-7681-554D-391D-C7CE078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BFB91-49B8-7CD0-4D24-9D98AD5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5CAFE-77EC-F147-A426-1AB0314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89F9-D4B8-1D4C-344F-0CB50F2D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A10EC-B0D8-76AF-0DDD-1C61208B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8FBC7-495C-547C-9CA1-7EAB2B0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06024-C653-3480-582F-A2DE5BA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5CE55-D6E8-A9FB-1200-419DE50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5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E6AA-0AAA-553B-BBBA-509A74C9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422FE-CCDF-4CA3-C3D0-FB97541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8E6E0-30A5-1D75-BDAD-04C8D87F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2889B-468F-C882-725D-27877CD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3F5E2-93D8-7ED1-8642-594671C9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07564-F7E4-88C4-CD34-AE4C43E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A26A-EB05-DFCB-2672-6254DD90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80647-1EFC-0CA3-56D1-6F33FFF7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68232-D5AD-1D93-09B6-3155ADCB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3673D-0BD2-7072-CA4E-52BEFF45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D3C2D-0E0D-55BE-556B-AA362DA14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99C8BC-5637-E835-08D1-4B8E4F30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240A02-E393-C1A9-896C-61438B87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42337-D6ED-74BA-B16E-A7D1F16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FC20-2327-2035-2DA4-9D88DB07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3B44FB-E966-EEBC-2FB7-32C3D85A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BB886-688A-7E08-823A-863F5346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E9045-7D2C-F907-8253-94047A60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14646-7F5F-F5EB-6124-34B7DC72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0518A-9E16-9C74-6493-C6E3AA7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F27A9-F78F-71B8-1D0F-890CD509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F650-C358-0D14-571D-5F6C4CC4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80293-467F-B536-3C8E-B205229A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FC129-F890-C78E-56F8-A0ECD37B4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F8BD6-742C-6091-EF42-4819FD1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2E6B4-57B7-3924-BBF6-38E06A27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3F3E6-C6E5-FD93-238B-61C1451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E6B8-9758-AC73-5B44-6D6626BC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8D61BD-F02B-0BD3-81E4-CAA376055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23BE2-468C-F600-42BA-03696A811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06A52-E206-6BB0-9969-F379730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6547C-9ADE-E448-187F-446CAF5A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E1F8E-D430-E50C-9D00-4BEEB49B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5B4C70-BF64-13B4-AD25-B90A1607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6EEC3-4DE5-3714-4DE8-4DF8C20C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C90-4BFA-38AC-FC00-2F3B474D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D16B-A699-4F92-AD8E-97E7AE606B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9D992-AD4D-9605-E96B-DBDA16E75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E8FDE-D246-BAD6-4D1D-934ECACC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0FBB-C971-457D-A543-44C9D66C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834" name="Picture 2" descr="1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"/>
            <a:ext cx="90535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2024-03-10T22:32:26Z</dcterms:created>
  <dcterms:modified xsi:type="dcterms:W3CDTF">2024-03-10T22:32:26Z</dcterms:modified>
</cp:coreProperties>
</file>