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8F49-2762-8E2B-6126-A90D59BA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17350-45D3-49EE-A291-792236AF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A1717-7D58-9B0E-C425-7F210B1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509B8-3C8B-0208-BC8B-EBF262BB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6CDAF-A71F-317D-5FA0-1D3E8DC0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8094B-7421-604E-045C-B415A522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7441B-7D93-8800-4086-2F2B8B5C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1F499-363E-3A82-21DE-299E8A5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B78D1-5A2C-1700-B302-06ADB118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A1AEC-FD59-15CE-E555-BA20E540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A767C5-D9ED-AAFB-D018-C98CC0A24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5F90C-67DC-82A8-B3BA-C0C1235FD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10BC4-7527-3647-F47A-2BC513EE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59BFD-33C6-FB05-E546-B2C83C12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C6F05-6ACA-34F4-CDD6-911C986F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7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26AFA-535A-03CB-13D0-11EADAF2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421EE-E0AA-DEB4-8918-5676AB6B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0F2F0-8384-980C-7CD5-5DB4ADDE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96DA5-686D-D9DA-A51A-252F06B1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28177-CB73-B508-818D-70B8CD47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9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C9EE-D88D-1162-CF1E-247B9112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8D363-2DB7-B5D8-7A09-F1B6BD0B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FFF07-A9FC-BFA3-0C07-D7218FB8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832B9-13D3-3941-29DB-7C28F3E0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98DF7-EAF4-42C2-FAA1-FE0DD00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549D7-1038-73BB-CFF3-D6B5F1E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A66AA-8FA7-F450-BFE9-29468FBA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92122-1403-18C8-586A-8C764376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27991-090D-745B-ED05-3D872DAF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FC18D-BF94-AFA8-53DD-DB17D45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1258F-765F-71D7-048B-DCD2E506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1B3B2-007F-E081-31A1-93AB4A45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9F1FF-CE2C-4C90-18E0-4B39F096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A8719-05CE-EA73-8514-09B517F8C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4A542-2E04-966F-78EB-7D8946DA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6775B-1D0F-CD10-5C3C-36884CE4F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7A0B37-FAF0-C536-F278-47773E85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F99BB-B86C-9A11-A543-8F2599E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87B3A-699F-8B0C-33BB-6612BF9A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14A83-3E71-C9CE-7484-0DE3ED4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869301-26AD-21D2-1EE7-5C11241C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EE6B-DF25-14AD-D3BE-3AF92A92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7E02F0-F7D7-BEBF-A837-398DAC99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3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517AA-7CB0-6DA2-9869-6DDC5E73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BE267-F1EF-CECF-C904-B18DEA0C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575334-E61F-C7FE-5D71-C6156BD3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1B505-5D35-DBF9-1D07-08F0708D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A5B21-ECD3-3B4A-258D-E8F994D4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4F290-AED0-3F08-00E0-CADB8BD2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90A95-4EDC-D7E4-49C0-17E1B679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5BFE4-DC7D-16A4-D0FA-4BBD37B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B1357-7210-18AE-96D4-259B8BF7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3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68FE6-26CB-B951-40B0-5648F9A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31CED-39F8-383C-D0F3-000950BD0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80E63-5CE1-CCFF-51F9-E92F2B68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0752F-3299-470E-82E3-79BEDEED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4E833-DD62-64AF-A33D-12FCB275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66A89-7D71-C7D4-F4C9-26359B86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2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FEF18-FD7F-39FD-61AA-A07FA0CD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94687-242C-3025-575A-207BEBAE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81639-14A1-E09B-1A36-9FAB4843C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1BD6A-9263-AFE3-5C49-0308D933E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82C0C-B56A-3312-27FA-C7EAF50B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1858" name="Picture 2" descr="1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2024-03-10T22:32:30Z</dcterms:created>
  <dcterms:modified xsi:type="dcterms:W3CDTF">2024-03-10T22:32:30Z</dcterms:modified>
</cp:coreProperties>
</file>