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2A859-B681-48A6-3EF9-03FB622EC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607D91-7398-FBD7-17B3-AC21E3499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F3009-68D9-B256-F896-33F7E877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ACF8D7-1180-EEB5-01C8-E03A8572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5EB2E-520A-7228-7827-D10C1942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5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C2930-43B3-1F7A-24B8-15D35F51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6F4D62-8DD7-C68A-59CE-174D1327E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988B0-B7E4-58F2-B19C-CBC614C8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99350-99A6-673B-002C-45D2AF9E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1E0F5-8308-7F5B-1417-F3B0F7EA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4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7E14AB-115F-E933-CE43-4F087FF0F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DF4F34-0136-6473-4915-B92E74012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621C6-58FB-FD3C-AB22-22C7ED06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111E1-04FC-0017-1986-64B2A7B4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4E755-53FD-BEFF-378C-5675D438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8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249AB-C8D2-4884-9CCE-3D65ACB2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B090B-DD26-5CB1-26A2-0855BA63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6EB17-4A1B-12D5-F348-1EC8AE40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C0185-9073-0067-04D3-7D912121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C06A7-AB17-7DBD-05D2-D73559A8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4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059F5-EBA2-C251-EA0F-679EE8F6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50C60-626E-F39F-351D-18D3FBCF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4A259-4851-9898-F4DF-97D96BA6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BAB9C-8092-B144-E1C5-FBFBC99D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F4039-27DD-DAD7-9FCD-CE46103E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3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DF612-F44F-08FB-14FA-8C05195E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3EB60-2114-B29D-BDEB-5D7431687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B6743D-AC92-5073-5432-D0452FC65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294828-CBD4-5254-2289-6E17E835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8A5C6-199B-9308-AACE-E3E15B69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7085C1-BE0B-CB02-F3EE-8198BB51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5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81A7B-095D-BE1D-CB39-B7F5720C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17AF1-289B-0330-3BA6-9BC248CB2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13BCFE-1331-E33A-19AE-53B3C2DFC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37B349-F30C-5D57-8CB7-8E202EB20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B8CA1B-4A8D-1E27-E958-DA9231F6C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BC574A-A53B-CC7D-3D4A-EF7736A9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78EE-093C-EF18-E63C-83A71D32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E16BD3-2236-614B-2E83-7C78088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C2464-57D9-6283-3FCD-2523EEF5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29AFB9-2114-EAF2-B448-BD685B73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8B62EE-7C23-0433-BAAF-B9A0344A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504331-52B3-D4B9-CF78-A2622788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7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3C682E-0138-D433-0472-1AC6BF18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D5B566-1FE3-1C49-C18A-658E357F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D2538-6CE8-BCE3-0291-E66CC22E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80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CE65A-9526-E733-6B61-8F0265D8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D9F51-0A86-6275-3241-CB14287E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01A34-3064-670B-5C60-BF8FC60EB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69F538-8F62-8BC9-E83A-0F41FB8B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6803A-18E6-5305-C1BB-9455B0AA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FBF9DA-DFCC-72A5-24DC-83EF8A39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7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0CEDA-8861-9862-22F7-17A7A887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B63188-825A-049C-073A-58C635C7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3638E0-72B9-0131-3423-E7ABFA26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BB4EA-23CB-FDCD-FD65-2A152325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82B0FE-7086-9E4E-F509-C267578D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50EBF-D65F-8819-1797-5A0CA87D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40899-2BE3-1337-8D4F-2367AEFA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A5751-952B-DE1C-8C41-A16DCEE3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70316-FCF2-2154-35F8-4CA2B481A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7672B-D66F-4A21-0B8A-99AA48DBB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C4062-2E39-0D8C-FC14-8EC87687E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79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882" name="Picture 2" descr="13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62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2024-03-10T22:32:34Z</dcterms:created>
  <dcterms:modified xsi:type="dcterms:W3CDTF">2024-03-10T22:32:34Z</dcterms:modified>
</cp:coreProperties>
</file>