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11E4-0F88-7BC1-81B0-685ACF52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9E547-F113-6474-AAFA-8FD1F549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6F484-42FA-C40A-7F0D-1C4F8B8B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D1D78-5900-A393-941C-9DFB36B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545C8-9697-14A7-EE8B-8C1ACA0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FC6F-6D6A-209F-78E0-C10D9FF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E28D7-A117-549B-CFBE-BF4B5CB1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18FF4-7E88-2B3F-C284-6FA3682F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E4D1D-7AC8-072F-69FC-45D90187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2BC7-098F-4720-2D09-94DA8B5B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C9081-5A72-69E7-46AF-AF1774BF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2EDBA-7297-E1E2-E565-E4B335B9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F7891-FA5D-E20A-8E17-DF6EDCF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1DE83-4F2F-E46F-6608-9AF1150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42390-5479-50C5-AEE6-DBB129E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CD56-347E-18B0-1340-1AEA3E1D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308D6-F009-8B5C-AA11-D71B9D39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4799C-8BB1-1F29-BA25-CFD247FF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CAC2-26B5-39AF-BCB8-82D501A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E9BA-ED28-D8F5-FEE7-9142A47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B86A8-74AF-D072-A849-2F3A918B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C94CA-8D84-E93C-0324-B7039BE3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664F-02F8-A607-848D-0B8F13EB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8769-42BC-3D38-494F-15B3E00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F2194-0B07-EEC3-330E-776A8EB5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A048A-6E71-D33D-60CB-5EC296C6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34F80-CD00-CEC1-00AF-0641C157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8799B-5A9B-E3DF-824B-BE5840253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5AF60-7290-BC2E-D74A-226D21A9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F73F6-E9F1-6423-B6A8-ECAC721E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5E6DA-68E2-B107-F78A-A193510D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425FD-5257-8404-C411-CB2F483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C272-7411-42D4-A6C4-2897C03B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335CA-838D-BF37-4FD2-1BAD70F9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E2D86-0110-3996-9322-D81B62FE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E8D4C-D867-AEE1-85C9-1897C384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AADAE-FAB1-DB73-8A87-995A2205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05708-5E5D-271C-D67C-A42DFCE9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6E2F1-FA36-1750-EC80-1A2CE06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60A4-C0BC-47BF-FB67-4591A7E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8E3DE-ECA8-4545-7296-89C12D6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F5F36-FF75-07AF-4197-C792EFD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A3B16-01C2-3B65-6BBB-285F3B4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71F10-23FB-9DDB-5958-27D0DD4C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AB63C-57E0-6DB5-561E-5BE23516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58BEF-6135-0D86-8D8E-D6F91EA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26F7-2B4E-B7DF-9FDB-BDA83467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3A068-515B-2129-A33F-DD55C795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D6B08-9B8A-4D15-1F32-7F4AC9DC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0248A-C36D-527A-211E-13992E7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53F0B-04FB-034B-0B5E-B9BFF46E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008E0-66D7-E9B5-4E41-1A9E1B16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096F-5076-A79F-BB28-A8DF224A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B20006-D58D-99AA-B1D9-4228C5598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3F514-38DB-A838-F50A-401D63DD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FEA3A-67AF-F72D-623C-E20B6C1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509E2-4A84-8191-48D7-7F30555F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5F7B2-9E30-9232-C787-0929CB6B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2CC4C-499C-BEBC-7F33-BCB052AE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FE2E6-E478-F813-D66A-0E53332D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5917-B1A5-FFD0-AA72-EB770BD8C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76655-6E48-3901-375E-ADD94B199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38CDE-C70D-F451-5FB0-D9A8C22B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906" name="Picture 2" descr="1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2024-03-10T22:32:39Z</dcterms:created>
  <dcterms:modified xsi:type="dcterms:W3CDTF">2024-03-10T22:32:39Z</dcterms:modified>
</cp:coreProperties>
</file>