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93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59A8A5-8027-3BC5-136D-FDF2768FDB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E570674-5841-5E68-CD80-22E935926D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6FD214-7EE6-1827-8928-5DA894AA8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610D1-9038-4EF1-829D-5FA6F7E0955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E2DAA2-B17E-04BF-F219-BF97E09DF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E5E5EA-BAB7-488D-584E-7998409C4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F966A-FFEA-4B3D-AD48-226F794E0A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1347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E74482-72AE-069B-4003-DB2B5FE71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0D1683B-38B6-6E80-90DB-3F980C1431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331245-4321-A82F-2FDA-490D96B84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610D1-9038-4EF1-829D-5FA6F7E0955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A0FBF0-285B-E6F0-B3BE-5457BD465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139B2F-C947-1A58-4AD4-EA1C78BAC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F966A-FFEA-4B3D-AD48-226F794E0A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3418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75E6B72-7E52-4FA6-FDD4-EB77F1439D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2CE4B6F-75A7-EA13-C4E1-482ED54639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32C18A-9A01-B699-5449-A58B9D0CA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610D1-9038-4EF1-829D-5FA6F7E0955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7D84C7-7211-C712-A94A-CD5D40F41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AA3F8E-BA38-6ECB-2EF5-8D8C2C74A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F966A-FFEA-4B3D-AD48-226F794E0A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6367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CCD9B1-C649-1DE9-4A7E-95D0A67D4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2FF9F8-E702-64E3-18DC-19E98D8481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04A204-EB32-C976-7A57-A308B7E2C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610D1-9038-4EF1-829D-5FA6F7E0955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1152AA-B6D7-AF3C-9C82-57C0032BC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9BE315-6334-C910-2676-E7B3E876C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F966A-FFEA-4B3D-AD48-226F794E0A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5155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EAE118-CA51-83E0-8C13-E74C1B384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E76ACD7-D9F2-CE78-7CED-F1FC0D822B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859FD0-98CF-18F8-4485-B23023B9D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610D1-9038-4EF1-829D-5FA6F7E0955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88DBA4-0888-1B67-FB2B-7B62D1BE1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70FFD5-7CE0-46D5-DD44-F3C5D655F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F966A-FFEA-4B3D-AD48-226F794E0A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5528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0C5BAC-B81A-9114-FBA8-799F6DECA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799015-148C-7962-C97A-461A3332C7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2502A6D-A3D6-789D-0DEB-F948DAC669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18F4ACC-C878-C669-BA57-8730A1C2C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610D1-9038-4EF1-829D-5FA6F7E0955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F2D9A91-0AD2-6D95-C532-9537931BA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83F24D1-F74C-0DDF-B0F5-D2A214032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F966A-FFEA-4B3D-AD48-226F794E0A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994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39FE67-B90F-A004-09DB-033E37CEA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53CEFD-30AD-7288-3034-05677569F1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145C728-D711-05E4-A234-8DEEA34647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534B0B9-7DD8-F121-ED88-F4F135EC33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3387554-9CE5-AE52-E651-4E1A7F900A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4F69FFE-4CF2-AF18-0F22-343B3E0D7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610D1-9038-4EF1-829D-5FA6F7E0955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80BC6E0-64C6-993B-E62F-BD3E4540A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E53AF6C-F3F2-A85C-88CB-B63856B25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F966A-FFEA-4B3D-AD48-226F794E0A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2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1E6E1E-E45C-6D44-DB07-73CE8CD41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6ABDF0E-FBAE-2D92-02C2-0C2046B46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610D1-9038-4EF1-829D-5FA6F7E0955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2E769BE-3644-D747-FD06-C6D3CCEB4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EA47E54-09AD-B60F-BD3F-E17DDE5B4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F966A-FFEA-4B3D-AD48-226F794E0A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3701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732FF5F-2FA0-4D16-527E-5A88C21A3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610D1-9038-4EF1-829D-5FA6F7E0955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5300939-0DBA-9D77-A45C-22608410F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D1DBDEF-DF37-8C13-C000-F39944796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F966A-FFEA-4B3D-AD48-226F794E0A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7150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D97CFD-CBC4-4500-AAA6-7D6B64E96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0769C0-C578-C22D-641C-F218ACAF9A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020D2FB-7EB8-192F-B124-918106C307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90FD4AB-7549-6D55-EA21-368E49C19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610D1-9038-4EF1-829D-5FA6F7E0955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ED12671-D4ED-8940-6AE8-A48B933F6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E674B05-0762-93A4-3C37-CBD871DAA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F966A-FFEA-4B3D-AD48-226F794E0A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0740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E8BD69-29FD-41C7-5B7B-6E39D1EB1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1E4A35E-5D8C-D0C2-C74D-3DF8024C9C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E9F3EB9-2DE3-2463-F8A5-D1E51B4607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EFE97A1-DB83-A29A-0EF6-B6448C6BD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610D1-9038-4EF1-829D-5FA6F7E0955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6230ECA-A66D-22C7-49C6-8C469361F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7D859C1-A2E4-04A0-C98D-1222A8F68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F966A-FFEA-4B3D-AD48-226F794E0A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359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A7A77A7-5ADA-6257-ABFE-F7580D407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D2B257F-E246-7BA1-677D-C421162CC8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7F3E83-57CC-FA7E-C6E0-613473C761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8610D1-9038-4EF1-829D-5FA6F7E0955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EE5802-EB3D-4762-82AF-45AB49AFF9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E7855F-5319-2380-3E1D-C56D692EC1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5F966A-FFEA-4B3D-AD48-226F794E0A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7955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4930" name="Picture 2" descr="137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24950" cy="684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2024-03-10T22:32:43Z</dcterms:created>
  <dcterms:modified xsi:type="dcterms:W3CDTF">2024-03-10T22:32:43Z</dcterms:modified>
</cp:coreProperties>
</file>